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handoutMasterIdLst>
    <p:handoutMasterId r:id="rId126"/>
  </p:handoutMasterIdLst>
  <p:sldIdLst>
    <p:sldId id="269" r:id="rId4"/>
    <p:sldId id="309" r:id="rId5"/>
    <p:sldId id="308" r:id="rId6"/>
    <p:sldId id="262" r:id="rId7"/>
    <p:sldId id="395" r:id="rId8"/>
    <p:sldId id="396" r:id="rId9"/>
    <p:sldId id="397" r:id="rId10"/>
    <p:sldId id="398" r:id="rId11"/>
    <p:sldId id="399" r:id="rId12"/>
    <p:sldId id="470" r:id="rId13"/>
    <p:sldId id="467" r:id="rId14"/>
    <p:sldId id="469" r:id="rId15"/>
    <p:sldId id="468" r:id="rId16"/>
    <p:sldId id="471" r:id="rId17"/>
    <p:sldId id="472" r:id="rId18"/>
    <p:sldId id="473" r:id="rId19"/>
    <p:sldId id="474" r:id="rId20"/>
    <p:sldId id="475" r:id="rId21"/>
    <p:sldId id="489" r:id="rId22"/>
    <p:sldId id="476" r:id="rId23"/>
    <p:sldId id="477" r:id="rId24"/>
    <p:sldId id="478" r:id="rId25"/>
    <p:sldId id="479" r:id="rId26"/>
    <p:sldId id="480" r:id="rId27"/>
    <p:sldId id="481" r:id="rId28"/>
    <p:sldId id="482" r:id="rId29"/>
    <p:sldId id="490" r:id="rId30"/>
    <p:sldId id="483" r:id="rId31"/>
    <p:sldId id="484" r:id="rId32"/>
    <p:sldId id="521" r:id="rId33"/>
    <p:sldId id="491" r:id="rId34"/>
    <p:sldId id="485" r:id="rId35"/>
    <p:sldId id="486" r:id="rId36"/>
    <p:sldId id="487" r:id="rId37"/>
    <p:sldId id="557" r:id="rId38"/>
    <p:sldId id="558" r:id="rId39"/>
    <p:sldId id="644" r:id="rId40"/>
    <p:sldId id="645" r:id="rId41"/>
    <p:sldId id="559" r:id="rId42"/>
    <p:sldId id="560" r:id="rId43"/>
    <p:sldId id="561" r:id="rId44"/>
    <p:sldId id="562" r:id="rId45"/>
    <p:sldId id="563" r:id="rId46"/>
    <p:sldId id="564" r:id="rId47"/>
    <p:sldId id="565" r:id="rId48"/>
    <p:sldId id="566" r:id="rId49"/>
    <p:sldId id="567" r:id="rId50"/>
    <p:sldId id="568" r:id="rId51"/>
    <p:sldId id="569" r:id="rId52"/>
    <p:sldId id="570" r:id="rId53"/>
    <p:sldId id="571" r:id="rId54"/>
    <p:sldId id="572" r:id="rId55"/>
    <p:sldId id="573" r:id="rId56"/>
    <p:sldId id="574" r:id="rId57"/>
    <p:sldId id="575" r:id="rId58"/>
    <p:sldId id="576" r:id="rId59"/>
    <p:sldId id="577" r:id="rId60"/>
    <p:sldId id="578" r:id="rId61"/>
    <p:sldId id="579" r:id="rId62"/>
    <p:sldId id="580" r:id="rId63"/>
    <p:sldId id="581" r:id="rId64"/>
    <p:sldId id="625" r:id="rId65"/>
    <p:sldId id="626" r:id="rId66"/>
    <p:sldId id="627" r:id="rId67"/>
    <p:sldId id="628" r:id="rId68"/>
    <p:sldId id="629" r:id="rId69"/>
    <p:sldId id="630" r:id="rId70"/>
    <p:sldId id="631" r:id="rId71"/>
    <p:sldId id="632" r:id="rId72"/>
    <p:sldId id="633" r:id="rId73"/>
    <p:sldId id="634" r:id="rId74"/>
    <p:sldId id="635" r:id="rId75"/>
    <p:sldId id="636" r:id="rId76"/>
    <p:sldId id="637" r:id="rId77"/>
    <p:sldId id="638" r:id="rId78"/>
    <p:sldId id="639" r:id="rId79"/>
    <p:sldId id="640" r:id="rId80"/>
    <p:sldId id="641" r:id="rId81"/>
    <p:sldId id="642" r:id="rId82"/>
    <p:sldId id="582" r:id="rId83"/>
    <p:sldId id="583" r:id="rId84"/>
    <p:sldId id="584" r:id="rId85"/>
    <p:sldId id="585" r:id="rId86"/>
    <p:sldId id="586" r:id="rId87"/>
    <p:sldId id="587" r:id="rId88"/>
    <p:sldId id="588" r:id="rId89"/>
    <p:sldId id="589" r:id="rId90"/>
    <p:sldId id="590" r:id="rId91"/>
    <p:sldId id="591" r:id="rId92"/>
    <p:sldId id="592" r:id="rId93"/>
    <p:sldId id="593" r:id="rId94"/>
    <p:sldId id="594" r:id="rId95"/>
    <p:sldId id="595" r:id="rId96"/>
    <p:sldId id="596" r:id="rId97"/>
    <p:sldId id="597" r:id="rId98"/>
    <p:sldId id="598" r:id="rId99"/>
    <p:sldId id="599" r:id="rId100"/>
    <p:sldId id="600" r:id="rId101"/>
    <p:sldId id="601" r:id="rId102"/>
    <p:sldId id="602" r:id="rId103"/>
    <p:sldId id="603" r:id="rId104"/>
    <p:sldId id="604" r:id="rId105"/>
    <p:sldId id="605" r:id="rId106"/>
    <p:sldId id="606" r:id="rId107"/>
    <p:sldId id="607" r:id="rId108"/>
    <p:sldId id="608" r:id="rId109"/>
    <p:sldId id="609" r:id="rId110"/>
    <p:sldId id="610" r:id="rId111"/>
    <p:sldId id="611" r:id="rId112"/>
    <p:sldId id="612" r:id="rId113"/>
    <p:sldId id="613" r:id="rId114"/>
    <p:sldId id="614" r:id="rId115"/>
    <p:sldId id="615" r:id="rId116"/>
    <p:sldId id="616" r:id="rId117"/>
    <p:sldId id="617" r:id="rId118"/>
    <p:sldId id="618" r:id="rId119"/>
    <p:sldId id="619" r:id="rId120"/>
    <p:sldId id="620" r:id="rId121"/>
    <p:sldId id="621" r:id="rId122"/>
    <p:sldId id="622" r:id="rId123"/>
    <p:sldId id="623" r:id="rId124"/>
    <p:sldId id="624" r:id="rId125"/>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2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182" autoAdjust="0"/>
    <p:restoredTop sz="94640" autoAdjust="0"/>
  </p:normalViewPr>
  <p:slideViewPr>
    <p:cSldViewPr snapToGrid="0">
      <p:cViewPr varScale="1">
        <p:scale>
          <a:sx n="72" d="100"/>
          <a:sy n="72" d="100"/>
        </p:scale>
        <p:origin x="-204" y="-90"/>
      </p:cViewPr>
      <p:guideLst>
        <p:guide orient="horz" pos="2424"/>
        <p:guide pos="3840"/>
      </p:guideLst>
    </p:cSldViewPr>
  </p:slideViewPr>
  <p:notesTextViewPr>
    <p:cViewPr>
      <p:scale>
        <a:sx n="1" d="1"/>
        <a:sy n="1" d="1"/>
      </p:scale>
      <p:origin x="0" y="0"/>
    </p:cViewPr>
  </p:notesTextViewPr>
  <p:sorterViewPr>
    <p:cViewPr>
      <p:scale>
        <a:sx n="66" d="100"/>
        <a:sy n="66" d="100"/>
      </p:scale>
      <p:origin x="0" y="22572"/>
    </p:cViewPr>
  </p:sorterViewPr>
  <p:notesViewPr>
    <p:cSldViewPr snapToGrid="0">
      <p:cViewPr varScale="1">
        <p:scale>
          <a:sx n="83" d="100"/>
          <a:sy n="83" d="100"/>
        </p:scale>
        <p:origin x="3078"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 /><Relationship Id="rId117" Type="http://schemas.openxmlformats.org/officeDocument/2006/relationships/slide" Target="slides/slide114.xml" /><Relationship Id="rId21" Type="http://schemas.openxmlformats.org/officeDocument/2006/relationships/slide" Target="slides/slide18.xml" /><Relationship Id="rId42" Type="http://schemas.openxmlformats.org/officeDocument/2006/relationships/slide" Target="slides/slide39.xml" /><Relationship Id="rId47" Type="http://schemas.openxmlformats.org/officeDocument/2006/relationships/slide" Target="slides/slide44.xml" /><Relationship Id="rId63" Type="http://schemas.openxmlformats.org/officeDocument/2006/relationships/slide" Target="slides/slide60.xml" /><Relationship Id="rId68" Type="http://schemas.openxmlformats.org/officeDocument/2006/relationships/slide" Target="slides/slide65.xml" /><Relationship Id="rId84" Type="http://schemas.openxmlformats.org/officeDocument/2006/relationships/slide" Target="slides/slide81.xml" /><Relationship Id="rId89" Type="http://schemas.openxmlformats.org/officeDocument/2006/relationships/slide" Target="slides/slide86.xml" /><Relationship Id="rId112" Type="http://schemas.openxmlformats.org/officeDocument/2006/relationships/slide" Target="slides/slide109.xml" /><Relationship Id="rId16" Type="http://schemas.openxmlformats.org/officeDocument/2006/relationships/slide" Target="slides/slide13.xml" /><Relationship Id="rId107" Type="http://schemas.openxmlformats.org/officeDocument/2006/relationships/slide" Target="slides/slide104.xml" /><Relationship Id="rId11" Type="http://schemas.openxmlformats.org/officeDocument/2006/relationships/slide" Target="slides/slide8.xml" /><Relationship Id="rId32" Type="http://schemas.openxmlformats.org/officeDocument/2006/relationships/slide" Target="slides/slide29.xml" /><Relationship Id="rId37" Type="http://schemas.openxmlformats.org/officeDocument/2006/relationships/slide" Target="slides/slide34.xml" /><Relationship Id="rId53" Type="http://schemas.openxmlformats.org/officeDocument/2006/relationships/slide" Target="slides/slide50.xml" /><Relationship Id="rId58" Type="http://schemas.openxmlformats.org/officeDocument/2006/relationships/slide" Target="slides/slide55.xml" /><Relationship Id="rId74" Type="http://schemas.openxmlformats.org/officeDocument/2006/relationships/slide" Target="slides/slide71.xml" /><Relationship Id="rId79" Type="http://schemas.openxmlformats.org/officeDocument/2006/relationships/slide" Target="slides/slide76.xml" /><Relationship Id="rId102" Type="http://schemas.openxmlformats.org/officeDocument/2006/relationships/slide" Target="slides/slide99.xml" /><Relationship Id="rId123" Type="http://schemas.openxmlformats.org/officeDocument/2006/relationships/slide" Target="slides/slide120.xml" /><Relationship Id="rId128" Type="http://schemas.openxmlformats.org/officeDocument/2006/relationships/viewProps" Target="viewProps.xml" /><Relationship Id="rId5" Type="http://schemas.openxmlformats.org/officeDocument/2006/relationships/slide" Target="slides/slide2.xml" /><Relationship Id="rId90" Type="http://schemas.openxmlformats.org/officeDocument/2006/relationships/slide" Target="slides/slide87.xml" /><Relationship Id="rId95" Type="http://schemas.openxmlformats.org/officeDocument/2006/relationships/slide" Target="slides/slide92.xml" /><Relationship Id="rId19" Type="http://schemas.openxmlformats.org/officeDocument/2006/relationships/slide" Target="slides/slide16.xml" /><Relationship Id="rId14" Type="http://schemas.openxmlformats.org/officeDocument/2006/relationships/slide" Target="slides/slide11.xml" /><Relationship Id="rId22" Type="http://schemas.openxmlformats.org/officeDocument/2006/relationships/slide" Target="slides/slide19.xml" /><Relationship Id="rId27" Type="http://schemas.openxmlformats.org/officeDocument/2006/relationships/slide" Target="slides/slide24.xml" /><Relationship Id="rId30" Type="http://schemas.openxmlformats.org/officeDocument/2006/relationships/slide" Target="slides/slide27.xml" /><Relationship Id="rId35" Type="http://schemas.openxmlformats.org/officeDocument/2006/relationships/slide" Target="slides/slide32.xml" /><Relationship Id="rId43" Type="http://schemas.openxmlformats.org/officeDocument/2006/relationships/slide" Target="slides/slide40.xml" /><Relationship Id="rId48" Type="http://schemas.openxmlformats.org/officeDocument/2006/relationships/slide" Target="slides/slide45.xml" /><Relationship Id="rId56" Type="http://schemas.openxmlformats.org/officeDocument/2006/relationships/slide" Target="slides/slide53.xml" /><Relationship Id="rId64" Type="http://schemas.openxmlformats.org/officeDocument/2006/relationships/slide" Target="slides/slide61.xml" /><Relationship Id="rId69" Type="http://schemas.openxmlformats.org/officeDocument/2006/relationships/slide" Target="slides/slide66.xml" /><Relationship Id="rId77" Type="http://schemas.openxmlformats.org/officeDocument/2006/relationships/slide" Target="slides/slide74.xml" /><Relationship Id="rId100" Type="http://schemas.openxmlformats.org/officeDocument/2006/relationships/slide" Target="slides/slide97.xml" /><Relationship Id="rId105" Type="http://schemas.openxmlformats.org/officeDocument/2006/relationships/slide" Target="slides/slide102.xml" /><Relationship Id="rId113" Type="http://schemas.openxmlformats.org/officeDocument/2006/relationships/slide" Target="slides/slide110.xml" /><Relationship Id="rId118" Type="http://schemas.openxmlformats.org/officeDocument/2006/relationships/slide" Target="slides/slide115.xml" /><Relationship Id="rId126" Type="http://schemas.openxmlformats.org/officeDocument/2006/relationships/handoutMaster" Target="handoutMasters/handoutMaster1.xml" /><Relationship Id="rId8" Type="http://schemas.openxmlformats.org/officeDocument/2006/relationships/slide" Target="slides/slide5.xml" /><Relationship Id="rId51" Type="http://schemas.openxmlformats.org/officeDocument/2006/relationships/slide" Target="slides/slide48.xml" /><Relationship Id="rId72" Type="http://schemas.openxmlformats.org/officeDocument/2006/relationships/slide" Target="slides/slide69.xml" /><Relationship Id="rId80" Type="http://schemas.openxmlformats.org/officeDocument/2006/relationships/slide" Target="slides/slide77.xml" /><Relationship Id="rId85" Type="http://schemas.openxmlformats.org/officeDocument/2006/relationships/slide" Target="slides/slide82.xml" /><Relationship Id="rId93" Type="http://schemas.openxmlformats.org/officeDocument/2006/relationships/slide" Target="slides/slide90.xml" /><Relationship Id="rId98" Type="http://schemas.openxmlformats.org/officeDocument/2006/relationships/slide" Target="slides/slide95.xml" /><Relationship Id="rId121" Type="http://schemas.openxmlformats.org/officeDocument/2006/relationships/slide" Target="slides/slide118.xml" /><Relationship Id="rId3" Type="http://schemas.openxmlformats.org/officeDocument/2006/relationships/slideMaster" Target="slideMasters/slideMaster3.xml" /><Relationship Id="rId12" Type="http://schemas.openxmlformats.org/officeDocument/2006/relationships/slide" Target="slides/slide9.xml" /><Relationship Id="rId17" Type="http://schemas.openxmlformats.org/officeDocument/2006/relationships/slide" Target="slides/slide14.xml" /><Relationship Id="rId25" Type="http://schemas.openxmlformats.org/officeDocument/2006/relationships/slide" Target="slides/slide22.xml" /><Relationship Id="rId33" Type="http://schemas.openxmlformats.org/officeDocument/2006/relationships/slide" Target="slides/slide30.xml" /><Relationship Id="rId38" Type="http://schemas.openxmlformats.org/officeDocument/2006/relationships/slide" Target="slides/slide35.xml" /><Relationship Id="rId46" Type="http://schemas.openxmlformats.org/officeDocument/2006/relationships/slide" Target="slides/slide43.xml" /><Relationship Id="rId59" Type="http://schemas.openxmlformats.org/officeDocument/2006/relationships/slide" Target="slides/slide56.xml" /><Relationship Id="rId67" Type="http://schemas.openxmlformats.org/officeDocument/2006/relationships/slide" Target="slides/slide64.xml" /><Relationship Id="rId103" Type="http://schemas.openxmlformats.org/officeDocument/2006/relationships/slide" Target="slides/slide100.xml" /><Relationship Id="rId108" Type="http://schemas.openxmlformats.org/officeDocument/2006/relationships/slide" Target="slides/slide105.xml" /><Relationship Id="rId116" Type="http://schemas.openxmlformats.org/officeDocument/2006/relationships/slide" Target="slides/slide113.xml" /><Relationship Id="rId124" Type="http://schemas.openxmlformats.org/officeDocument/2006/relationships/slide" Target="slides/slide121.xml" /><Relationship Id="rId129" Type="http://schemas.openxmlformats.org/officeDocument/2006/relationships/theme" Target="theme/theme1.xml" /><Relationship Id="rId20" Type="http://schemas.openxmlformats.org/officeDocument/2006/relationships/slide" Target="slides/slide17.xml" /><Relationship Id="rId41" Type="http://schemas.openxmlformats.org/officeDocument/2006/relationships/slide" Target="slides/slide38.xml" /><Relationship Id="rId54" Type="http://schemas.openxmlformats.org/officeDocument/2006/relationships/slide" Target="slides/slide51.xml" /><Relationship Id="rId62" Type="http://schemas.openxmlformats.org/officeDocument/2006/relationships/slide" Target="slides/slide59.xml" /><Relationship Id="rId70" Type="http://schemas.openxmlformats.org/officeDocument/2006/relationships/slide" Target="slides/slide67.xml" /><Relationship Id="rId75" Type="http://schemas.openxmlformats.org/officeDocument/2006/relationships/slide" Target="slides/slide72.xml" /><Relationship Id="rId83" Type="http://schemas.openxmlformats.org/officeDocument/2006/relationships/slide" Target="slides/slide80.xml" /><Relationship Id="rId88" Type="http://schemas.openxmlformats.org/officeDocument/2006/relationships/slide" Target="slides/slide85.xml" /><Relationship Id="rId91" Type="http://schemas.openxmlformats.org/officeDocument/2006/relationships/slide" Target="slides/slide88.xml" /><Relationship Id="rId96" Type="http://schemas.openxmlformats.org/officeDocument/2006/relationships/slide" Target="slides/slide93.xml" /><Relationship Id="rId111" Type="http://schemas.openxmlformats.org/officeDocument/2006/relationships/slide" Target="slides/slide108.xml" /><Relationship Id="rId1" Type="http://schemas.openxmlformats.org/officeDocument/2006/relationships/slideMaster" Target="slideMasters/slideMaster1.xml" /><Relationship Id="rId6" Type="http://schemas.openxmlformats.org/officeDocument/2006/relationships/slide" Target="slides/slide3.xml" /><Relationship Id="rId15" Type="http://schemas.openxmlformats.org/officeDocument/2006/relationships/slide" Target="slides/slide12.xml" /><Relationship Id="rId23" Type="http://schemas.openxmlformats.org/officeDocument/2006/relationships/slide" Target="slides/slide20.xml" /><Relationship Id="rId28" Type="http://schemas.openxmlformats.org/officeDocument/2006/relationships/slide" Target="slides/slide25.xml" /><Relationship Id="rId36" Type="http://schemas.openxmlformats.org/officeDocument/2006/relationships/slide" Target="slides/slide33.xml" /><Relationship Id="rId49" Type="http://schemas.openxmlformats.org/officeDocument/2006/relationships/slide" Target="slides/slide46.xml" /><Relationship Id="rId57" Type="http://schemas.openxmlformats.org/officeDocument/2006/relationships/slide" Target="slides/slide54.xml" /><Relationship Id="rId106" Type="http://schemas.openxmlformats.org/officeDocument/2006/relationships/slide" Target="slides/slide103.xml" /><Relationship Id="rId114" Type="http://schemas.openxmlformats.org/officeDocument/2006/relationships/slide" Target="slides/slide111.xml" /><Relationship Id="rId119" Type="http://schemas.openxmlformats.org/officeDocument/2006/relationships/slide" Target="slides/slide116.xml" /><Relationship Id="rId127" Type="http://schemas.openxmlformats.org/officeDocument/2006/relationships/presProps" Target="presProps.xml" /><Relationship Id="rId10" Type="http://schemas.openxmlformats.org/officeDocument/2006/relationships/slide" Target="slides/slide7.xml" /><Relationship Id="rId31" Type="http://schemas.openxmlformats.org/officeDocument/2006/relationships/slide" Target="slides/slide28.xml" /><Relationship Id="rId44" Type="http://schemas.openxmlformats.org/officeDocument/2006/relationships/slide" Target="slides/slide41.xml" /><Relationship Id="rId52" Type="http://schemas.openxmlformats.org/officeDocument/2006/relationships/slide" Target="slides/slide49.xml" /><Relationship Id="rId60" Type="http://schemas.openxmlformats.org/officeDocument/2006/relationships/slide" Target="slides/slide57.xml" /><Relationship Id="rId65" Type="http://schemas.openxmlformats.org/officeDocument/2006/relationships/slide" Target="slides/slide62.xml" /><Relationship Id="rId73" Type="http://schemas.openxmlformats.org/officeDocument/2006/relationships/slide" Target="slides/slide70.xml" /><Relationship Id="rId78" Type="http://schemas.openxmlformats.org/officeDocument/2006/relationships/slide" Target="slides/slide75.xml" /><Relationship Id="rId81" Type="http://schemas.openxmlformats.org/officeDocument/2006/relationships/slide" Target="slides/slide78.xml" /><Relationship Id="rId86" Type="http://schemas.openxmlformats.org/officeDocument/2006/relationships/slide" Target="slides/slide83.xml" /><Relationship Id="rId94" Type="http://schemas.openxmlformats.org/officeDocument/2006/relationships/slide" Target="slides/slide91.xml" /><Relationship Id="rId99" Type="http://schemas.openxmlformats.org/officeDocument/2006/relationships/slide" Target="slides/slide96.xml" /><Relationship Id="rId101" Type="http://schemas.openxmlformats.org/officeDocument/2006/relationships/slide" Target="slides/slide98.xml" /><Relationship Id="rId122" Type="http://schemas.openxmlformats.org/officeDocument/2006/relationships/slide" Target="slides/slide119.xml" /><Relationship Id="rId130" Type="http://schemas.openxmlformats.org/officeDocument/2006/relationships/tableStyles" Target="tableStyles.xml" /><Relationship Id="rId4" Type="http://schemas.openxmlformats.org/officeDocument/2006/relationships/slide" Target="slides/slide1.xml" /><Relationship Id="rId9" Type="http://schemas.openxmlformats.org/officeDocument/2006/relationships/slide" Target="slides/slide6.xml" /><Relationship Id="rId13" Type="http://schemas.openxmlformats.org/officeDocument/2006/relationships/slide" Target="slides/slide10.xml" /><Relationship Id="rId18" Type="http://schemas.openxmlformats.org/officeDocument/2006/relationships/slide" Target="slides/slide15.xml" /><Relationship Id="rId39" Type="http://schemas.openxmlformats.org/officeDocument/2006/relationships/slide" Target="slides/slide36.xml" /><Relationship Id="rId109" Type="http://schemas.openxmlformats.org/officeDocument/2006/relationships/slide" Target="slides/slide106.xml" /><Relationship Id="rId34" Type="http://schemas.openxmlformats.org/officeDocument/2006/relationships/slide" Target="slides/slide31.xml" /><Relationship Id="rId50" Type="http://schemas.openxmlformats.org/officeDocument/2006/relationships/slide" Target="slides/slide47.xml" /><Relationship Id="rId55" Type="http://schemas.openxmlformats.org/officeDocument/2006/relationships/slide" Target="slides/slide52.xml" /><Relationship Id="rId76" Type="http://schemas.openxmlformats.org/officeDocument/2006/relationships/slide" Target="slides/slide73.xml" /><Relationship Id="rId97" Type="http://schemas.openxmlformats.org/officeDocument/2006/relationships/slide" Target="slides/slide94.xml" /><Relationship Id="rId104" Type="http://schemas.openxmlformats.org/officeDocument/2006/relationships/slide" Target="slides/slide101.xml" /><Relationship Id="rId120" Type="http://schemas.openxmlformats.org/officeDocument/2006/relationships/slide" Target="slides/slide117.xml" /><Relationship Id="rId125" Type="http://schemas.openxmlformats.org/officeDocument/2006/relationships/slide" Target="slides/slide122.xml" /><Relationship Id="rId7" Type="http://schemas.openxmlformats.org/officeDocument/2006/relationships/slide" Target="slides/slide4.xml" /><Relationship Id="rId71" Type="http://schemas.openxmlformats.org/officeDocument/2006/relationships/slide" Target="slides/slide68.xml" /><Relationship Id="rId92" Type="http://schemas.openxmlformats.org/officeDocument/2006/relationships/slide" Target="slides/slide89.xml" /><Relationship Id="rId2" Type="http://schemas.openxmlformats.org/officeDocument/2006/relationships/slideMaster" Target="slideMasters/slideMaster2.xml" /><Relationship Id="rId29" Type="http://schemas.openxmlformats.org/officeDocument/2006/relationships/slide" Target="slides/slide26.xml" /><Relationship Id="rId24" Type="http://schemas.openxmlformats.org/officeDocument/2006/relationships/slide" Target="slides/slide21.xml" /><Relationship Id="rId40" Type="http://schemas.openxmlformats.org/officeDocument/2006/relationships/slide" Target="slides/slide37.xml" /><Relationship Id="rId45" Type="http://schemas.openxmlformats.org/officeDocument/2006/relationships/slide" Target="slides/slide42.xml" /><Relationship Id="rId66" Type="http://schemas.openxmlformats.org/officeDocument/2006/relationships/slide" Target="slides/slide63.xml" /><Relationship Id="rId87" Type="http://schemas.openxmlformats.org/officeDocument/2006/relationships/slide" Target="slides/slide84.xml" /><Relationship Id="rId110" Type="http://schemas.openxmlformats.org/officeDocument/2006/relationships/slide" Target="slides/slide107.xml" /><Relationship Id="rId115" Type="http://schemas.openxmlformats.org/officeDocument/2006/relationships/slide" Target="slides/slide112.xml" /><Relationship Id="rId61" Type="http://schemas.openxmlformats.org/officeDocument/2006/relationships/slide" Target="slides/slide58.xml" /><Relationship Id="rId82" Type="http://schemas.openxmlformats.org/officeDocument/2006/relationships/slide" Target="slides/slide79.xml" /></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583A2E-3D6F-4FF7-9D2E-260D0A7E33C3}"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C1C0D840-4863-4B1B-A1D7-09D6DCB29385}">
      <dgm:prSet phldrT="[Text]"/>
      <dgm:spPr/>
      <dgm:t>
        <a:bodyPr/>
        <a:lstStyle/>
        <a:p>
          <a:r>
            <a:rPr lang="en-IN" dirty="0"/>
            <a:t>1</a:t>
          </a:r>
          <a:endParaRPr lang="en-US" dirty="0"/>
        </a:p>
      </dgm:t>
    </dgm:pt>
    <dgm:pt modelId="{A3930BB9-5528-4803-A715-5ED3D9AA457D}" type="parTrans" cxnId="{E12AC897-3477-40D5-983F-B041661FEBE6}">
      <dgm:prSet/>
      <dgm:spPr/>
      <dgm:t>
        <a:bodyPr/>
        <a:lstStyle/>
        <a:p>
          <a:endParaRPr lang="en-US"/>
        </a:p>
      </dgm:t>
    </dgm:pt>
    <dgm:pt modelId="{81E96F34-039F-4C8F-BE90-0FCB95591CDE}" type="sibTrans" cxnId="{E12AC897-3477-40D5-983F-B041661FEBE6}">
      <dgm:prSet/>
      <dgm:spPr/>
      <dgm:t>
        <a:bodyPr/>
        <a:lstStyle/>
        <a:p>
          <a:endParaRPr lang="en-US"/>
        </a:p>
      </dgm:t>
    </dgm:pt>
    <dgm:pt modelId="{ED8143EE-B5B0-4056-AB2F-F58F3AA07ED0}">
      <dgm:prSet phldrT="[Text]"/>
      <dgm:spPr/>
      <dgm:t>
        <a:bodyPr/>
        <a:lstStyle/>
        <a:p>
          <a:r>
            <a:rPr lang="en-IN" dirty="0"/>
            <a:t>2</a:t>
          </a:r>
          <a:endParaRPr lang="en-US" dirty="0"/>
        </a:p>
      </dgm:t>
    </dgm:pt>
    <dgm:pt modelId="{93B4DF8E-9B17-4AB9-9F72-D6B122553025}" type="parTrans" cxnId="{C612F77D-7CE1-4971-B9C5-D1698F6E7BAD}">
      <dgm:prSet/>
      <dgm:spPr/>
      <dgm:t>
        <a:bodyPr/>
        <a:lstStyle/>
        <a:p>
          <a:endParaRPr lang="en-US"/>
        </a:p>
      </dgm:t>
    </dgm:pt>
    <dgm:pt modelId="{B83CF232-6AA1-487E-A81C-B3F023C45BD1}" type="sibTrans" cxnId="{C612F77D-7CE1-4971-B9C5-D1698F6E7BAD}">
      <dgm:prSet/>
      <dgm:spPr/>
      <dgm:t>
        <a:bodyPr/>
        <a:lstStyle/>
        <a:p>
          <a:endParaRPr lang="en-US"/>
        </a:p>
      </dgm:t>
    </dgm:pt>
    <dgm:pt modelId="{26559AE4-A7D0-4BB7-85DE-1FCCF32AEBBE}">
      <dgm:prSet phldrT="[Text]"/>
      <dgm:spPr/>
      <dgm:t>
        <a:bodyPr/>
        <a:lstStyle/>
        <a:p>
          <a:r>
            <a:rPr lang="en-IN" dirty="0"/>
            <a:t>3</a:t>
          </a:r>
          <a:endParaRPr lang="en-US" dirty="0"/>
        </a:p>
      </dgm:t>
    </dgm:pt>
    <dgm:pt modelId="{7AE82B49-7209-4B09-B576-DD019677B304}" type="parTrans" cxnId="{D95A0A09-CC7C-4D16-A2C1-8224A7DCCCC2}">
      <dgm:prSet/>
      <dgm:spPr/>
      <dgm:t>
        <a:bodyPr/>
        <a:lstStyle/>
        <a:p>
          <a:endParaRPr lang="en-US"/>
        </a:p>
      </dgm:t>
    </dgm:pt>
    <dgm:pt modelId="{5595CB3A-1F0F-475D-9324-956F13A51042}" type="sibTrans" cxnId="{D95A0A09-CC7C-4D16-A2C1-8224A7DCCCC2}">
      <dgm:prSet/>
      <dgm:spPr/>
      <dgm:t>
        <a:bodyPr/>
        <a:lstStyle/>
        <a:p>
          <a:endParaRPr lang="en-US"/>
        </a:p>
      </dgm:t>
    </dgm:pt>
    <dgm:pt modelId="{3A130CE2-AF84-471E-9B54-11EE79A30AA9}">
      <dgm:prSet phldrT="[Text]"/>
      <dgm:spPr>
        <a:solidFill>
          <a:srgbClr val="00B0F0">
            <a:alpha val="90000"/>
          </a:srgbClr>
        </a:solidFill>
      </dgm:spPr>
      <dgm:t>
        <a:bodyPr/>
        <a:lstStyle/>
        <a:p>
          <a:r>
            <a:rPr lang="en-IN" dirty="0">
              <a:latin typeface="Times New Roman" pitchFamily="18" charset="0"/>
              <a:cs typeface="Times New Roman" pitchFamily="18" charset="0"/>
            </a:rPr>
            <a:t>To </a:t>
          </a:r>
          <a:r>
            <a:rPr lang="en-IN" dirty="0">
              <a:latin typeface="Calibri" pitchFamily="34" charset="0"/>
              <a:cs typeface="Calibri" pitchFamily="34" charset="0"/>
            </a:rPr>
            <a:t>exchange</a:t>
          </a:r>
          <a:r>
            <a:rPr lang="en-IN" dirty="0">
              <a:latin typeface="Times New Roman" pitchFamily="18" charset="0"/>
              <a:cs typeface="Times New Roman" pitchFamily="18" charset="0"/>
            </a:rPr>
            <a:t> information</a:t>
          </a:r>
          <a:endParaRPr lang="en-US" dirty="0"/>
        </a:p>
      </dgm:t>
    </dgm:pt>
    <dgm:pt modelId="{87BBAE66-BB30-4CCF-8792-FBE3D2173DF6}" type="parTrans" cxnId="{F7A6DDA9-87A4-41EA-8D4A-0172B7A31F50}">
      <dgm:prSet/>
      <dgm:spPr/>
      <dgm:t>
        <a:bodyPr/>
        <a:lstStyle/>
        <a:p>
          <a:endParaRPr lang="en-US"/>
        </a:p>
      </dgm:t>
    </dgm:pt>
    <dgm:pt modelId="{5E49F8D4-313B-4097-B059-46787BCF22D4}" type="sibTrans" cxnId="{F7A6DDA9-87A4-41EA-8D4A-0172B7A31F50}">
      <dgm:prSet/>
      <dgm:spPr/>
      <dgm:t>
        <a:bodyPr/>
        <a:lstStyle/>
        <a:p>
          <a:endParaRPr lang="en-US"/>
        </a:p>
      </dgm:t>
    </dgm:pt>
    <dgm:pt modelId="{BE0A7C58-C1D1-4F7C-AB5E-8166698C0D09}">
      <dgm:prSet phldrT="[Text]"/>
      <dgm:spPr>
        <a:solidFill>
          <a:srgbClr val="92D050">
            <a:alpha val="90000"/>
          </a:srgbClr>
        </a:solidFill>
      </dgm:spPr>
      <dgm:t>
        <a:bodyPr/>
        <a:lstStyle/>
        <a:p>
          <a:r>
            <a:rPr lang="en-IN" dirty="0">
              <a:latin typeface="Calibri" pitchFamily="34" charset="0"/>
              <a:cs typeface="Calibri" pitchFamily="34" charset="0"/>
            </a:rPr>
            <a:t>To monitor performance</a:t>
          </a:r>
          <a:endParaRPr lang="en-US" dirty="0">
            <a:latin typeface="Calibri" pitchFamily="34" charset="0"/>
            <a:cs typeface="Calibri" pitchFamily="34" charset="0"/>
          </a:endParaRPr>
        </a:p>
      </dgm:t>
    </dgm:pt>
    <dgm:pt modelId="{AD0C4BC6-F2AD-4E57-AD7F-0C7FCB50636A}" type="parTrans" cxnId="{F638A769-05E8-4E0A-BBFE-56979B048339}">
      <dgm:prSet/>
      <dgm:spPr/>
      <dgm:t>
        <a:bodyPr/>
        <a:lstStyle/>
        <a:p>
          <a:endParaRPr lang="en-US"/>
        </a:p>
      </dgm:t>
    </dgm:pt>
    <dgm:pt modelId="{E8C0D2A2-67E4-46FB-AC22-4151D110360C}" type="sibTrans" cxnId="{F638A769-05E8-4E0A-BBFE-56979B048339}">
      <dgm:prSet/>
      <dgm:spPr/>
      <dgm:t>
        <a:bodyPr/>
        <a:lstStyle/>
        <a:p>
          <a:endParaRPr lang="en-US"/>
        </a:p>
      </dgm:t>
    </dgm:pt>
    <dgm:pt modelId="{22A27CC8-7CEF-45E8-A1EA-15861779B1C4}">
      <dgm:prSet phldrT="[Text]"/>
      <dgm:spPr/>
      <dgm:t>
        <a:bodyPr/>
        <a:lstStyle/>
        <a:p>
          <a:r>
            <a:rPr lang="en-IN" dirty="0"/>
            <a:t>4</a:t>
          </a:r>
          <a:endParaRPr lang="en-US" dirty="0"/>
        </a:p>
      </dgm:t>
    </dgm:pt>
    <dgm:pt modelId="{259C733D-B27F-4472-8AC0-ABD5B4A9A240}" type="parTrans" cxnId="{3E1B024A-B415-4B25-A740-A94E66182B5C}">
      <dgm:prSet/>
      <dgm:spPr/>
      <dgm:t>
        <a:bodyPr/>
        <a:lstStyle/>
        <a:p>
          <a:endParaRPr lang="en-US"/>
        </a:p>
      </dgm:t>
    </dgm:pt>
    <dgm:pt modelId="{61A57707-2008-4236-8504-3FFA6C0396D1}" type="sibTrans" cxnId="{3E1B024A-B415-4B25-A740-A94E66182B5C}">
      <dgm:prSet/>
      <dgm:spPr/>
      <dgm:t>
        <a:bodyPr/>
        <a:lstStyle/>
        <a:p>
          <a:endParaRPr lang="en-US"/>
        </a:p>
      </dgm:t>
    </dgm:pt>
    <dgm:pt modelId="{3D3CC52C-3D3F-4905-AF05-0918128E70B4}">
      <dgm:prSet/>
      <dgm:spPr>
        <a:solidFill>
          <a:srgbClr val="FFFF00">
            <a:alpha val="90000"/>
          </a:srgbClr>
        </a:solidFill>
      </dgm:spPr>
      <dgm:t>
        <a:bodyPr/>
        <a:lstStyle/>
        <a:p>
          <a:r>
            <a:rPr lang="en-IN" dirty="0">
              <a:latin typeface="Times New Roman" pitchFamily="18" charset="0"/>
              <a:cs typeface="Times New Roman" pitchFamily="18" charset="0"/>
            </a:rPr>
            <a:t>To </a:t>
          </a:r>
          <a:r>
            <a:rPr lang="en-IN" dirty="0">
              <a:latin typeface="Calibri" pitchFamily="34" charset="0"/>
              <a:cs typeface="Calibri" pitchFamily="34" charset="0"/>
            </a:rPr>
            <a:t>counsel</a:t>
          </a:r>
          <a:endParaRPr lang="en-US" dirty="0">
            <a:latin typeface="Calibri" pitchFamily="34" charset="0"/>
            <a:cs typeface="Calibri" pitchFamily="34" charset="0"/>
          </a:endParaRPr>
        </a:p>
      </dgm:t>
    </dgm:pt>
    <dgm:pt modelId="{BA81FA5E-5C5A-479D-9392-CE35213FB8B1}" type="parTrans" cxnId="{CABB4DB8-19BD-48A2-A144-14EFB49A5043}">
      <dgm:prSet/>
      <dgm:spPr/>
      <dgm:t>
        <a:bodyPr/>
        <a:lstStyle/>
        <a:p>
          <a:endParaRPr lang="en-US"/>
        </a:p>
      </dgm:t>
    </dgm:pt>
    <dgm:pt modelId="{D3AF37DD-5E14-4680-8225-094F60E4B2EC}" type="sibTrans" cxnId="{CABB4DB8-19BD-48A2-A144-14EFB49A5043}">
      <dgm:prSet/>
      <dgm:spPr/>
      <dgm:t>
        <a:bodyPr/>
        <a:lstStyle/>
        <a:p>
          <a:endParaRPr lang="en-US"/>
        </a:p>
      </dgm:t>
    </dgm:pt>
    <dgm:pt modelId="{0D53FF0A-C984-4D40-BF79-C61D8DFAD072}">
      <dgm:prSet phldrT="[Text]"/>
      <dgm:spPr>
        <a:solidFill>
          <a:srgbClr val="FFC000">
            <a:alpha val="90000"/>
          </a:srgbClr>
        </a:solidFill>
      </dgm:spPr>
      <dgm:t>
        <a:bodyPr/>
        <a:lstStyle/>
        <a:p>
          <a:r>
            <a:rPr lang="en-IN" dirty="0">
              <a:latin typeface="Times New Roman" pitchFamily="18" charset="0"/>
              <a:cs typeface="Times New Roman" pitchFamily="18" charset="0"/>
            </a:rPr>
            <a:t>To </a:t>
          </a:r>
          <a:r>
            <a:rPr lang="en-IN" dirty="0">
              <a:latin typeface="Calibri" pitchFamily="34" charset="0"/>
              <a:cs typeface="Calibri" pitchFamily="34" charset="0"/>
            </a:rPr>
            <a:t>select</a:t>
          </a:r>
          <a:r>
            <a:rPr lang="en-IN" dirty="0">
              <a:latin typeface="Times New Roman" pitchFamily="18" charset="0"/>
              <a:cs typeface="Times New Roman" pitchFamily="18" charset="0"/>
            </a:rPr>
            <a:t> a person for a specific task</a:t>
          </a:r>
          <a:endParaRPr lang="en-US" dirty="0"/>
        </a:p>
      </dgm:t>
    </dgm:pt>
    <dgm:pt modelId="{AE587C60-D5F3-427C-8A77-517D12811918}" type="sibTrans" cxnId="{B504F62B-3EFF-4085-BFEB-5AF6B5CC5172}">
      <dgm:prSet/>
      <dgm:spPr/>
      <dgm:t>
        <a:bodyPr/>
        <a:lstStyle/>
        <a:p>
          <a:endParaRPr lang="en-US"/>
        </a:p>
      </dgm:t>
    </dgm:pt>
    <dgm:pt modelId="{03087A99-8126-4BA5-A736-6E87C788FD28}" type="parTrans" cxnId="{B504F62B-3EFF-4085-BFEB-5AF6B5CC5172}">
      <dgm:prSet/>
      <dgm:spPr/>
      <dgm:t>
        <a:bodyPr/>
        <a:lstStyle/>
        <a:p>
          <a:endParaRPr lang="en-US"/>
        </a:p>
      </dgm:t>
    </dgm:pt>
    <dgm:pt modelId="{1A5AE6B3-4093-4143-A66D-0BC9EC28E75B}" type="pres">
      <dgm:prSet presAssocID="{58583A2E-3D6F-4FF7-9D2E-260D0A7E33C3}" presName="linearFlow" presStyleCnt="0">
        <dgm:presLayoutVars>
          <dgm:dir/>
          <dgm:animLvl val="lvl"/>
          <dgm:resizeHandles val="exact"/>
        </dgm:presLayoutVars>
      </dgm:prSet>
      <dgm:spPr/>
    </dgm:pt>
    <dgm:pt modelId="{76DD1471-EEB1-455C-AE74-556AE79D6534}" type="pres">
      <dgm:prSet presAssocID="{C1C0D840-4863-4B1B-A1D7-09D6DCB29385}" presName="composite" presStyleCnt="0"/>
      <dgm:spPr/>
    </dgm:pt>
    <dgm:pt modelId="{68BEE118-C635-4BC1-80A9-07F3EBDD00FB}" type="pres">
      <dgm:prSet presAssocID="{C1C0D840-4863-4B1B-A1D7-09D6DCB29385}" presName="parentText" presStyleLbl="alignNode1" presStyleIdx="0" presStyleCnt="4">
        <dgm:presLayoutVars>
          <dgm:chMax val="1"/>
          <dgm:bulletEnabled val="1"/>
        </dgm:presLayoutVars>
      </dgm:prSet>
      <dgm:spPr/>
    </dgm:pt>
    <dgm:pt modelId="{A3E82210-FDF2-4A4D-ADF4-7CD7DB0530F5}" type="pres">
      <dgm:prSet presAssocID="{C1C0D840-4863-4B1B-A1D7-09D6DCB29385}" presName="descendantText" presStyleLbl="alignAcc1" presStyleIdx="0" presStyleCnt="4">
        <dgm:presLayoutVars>
          <dgm:bulletEnabled val="1"/>
        </dgm:presLayoutVars>
      </dgm:prSet>
      <dgm:spPr/>
    </dgm:pt>
    <dgm:pt modelId="{DF311162-7EBF-4A69-9C9D-25C7746689DD}" type="pres">
      <dgm:prSet presAssocID="{81E96F34-039F-4C8F-BE90-0FCB95591CDE}" presName="sp" presStyleCnt="0"/>
      <dgm:spPr/>
    </dgm:pt>
    <dgm:pt modelId="{97AC2C68-2064-45DE-90B8-6B297B746D0C}" type="pres">
      <dgm:prSet presAssocID="{ED8143EE-B5B0-4056-AB2F-F58F3AA07ED0}" presName="composite" presStyleCnt="0"/>
      <dgm:spPr/>
    </dgm:pt>
    <dgm:pt modelId="{54AB2D12-E6C9-4D87-B8D5-B2449DC1FF4A}" type="pres">
      <dgm:prSet presAssocID="{ED8143EE-B5B0-4056-AB2F-F58F3AA07ED0}" presName="parentText" presStyleLbl="alignNode1" presStyleIdx="1" presStyleCnt="4">
        <dgm:presLayoutVars>
          <dgm:chMax val="1"/>
          <dgm:bulletEnabled val="1"/>
        </dgm:presLayoutVars>
      </dgm:prSet>
      <dgm:spPr/>
    </dgm:pt>
    <dgm:pt modelId="{4E080E6B-0547-40EE-98AB-6A07661D0000}" type="pres">
      <dgm:prSet presAssocID="{ED8143EE-B5B0-4056-AB2F-F58F3AA07ED0}" presName="descendantText" presStyleLbl="alignAcc1" presStyleIdx="1" presStyleCnt="4">
        <dgm:presLayoutVars>
          <dgm:bulletEnabled val="1"/>
        </dgm:presLayoutVars>
      </dgm:prSet>
      <dgm:spPr/>
    </dgm:pt>
    <dgm:pt modelId="{18161305-0534-425C-89D0-8A4681F413D4}" type="pres">
      <dgm:prSet presAssocID="{B83CF232-6AA1-487E-A81C-B3F023C45BD1}" presName="sp" presStyleCnt="0"/>
      <dgm:spPr/>
    </dgm:pt>
    <dgm:pt modelId="{4707DC8B-04CC-4CB4-8231-635A81DC9244}" type="pres">
      <dgm:prSet presAssocID="{26559AE4-A7D0-4BB7-85DE-1FCCF32AEBBE}" presName="composite" presStyleCnt="0"/>
      <dgm:spPr/>
    </dgm:pt>
    <dgm:pt modelId="{8C3A322A-5FD0-440B-91C2-F4FB1B0D29CA}" type="pres">
      <dgm:prSet presAssocID="{26559AE4-A7D0-4BB7-85DE-1FCCF32AEBBE}" presName="parentText" presStyleLbl="alignNode1" presStyleIdx="2" presStyleCnt="4">
        <dgm:presLayoutVars>
          <dgm:chMax val="1"/>
          <dgm:bulletEnabled val="1"/>
        </dgm:presLayoutVars>
      </dgm:prSet>
      <dgm:spPr/>
    </dgm:pt>
    <dgm:pt modelId="{52E302AF-945D-4B15-8B78-431A96838960}" type="pres">
      <dgm:prSet presAssocID="{26559AE4-A7D0-4BB7-85DE-1FCCF32AEBBE}" presName="descendantText" presStyleLbl="alignAcc1" presStyleIdx="2" presStyleCnt="4">
        <dgm:presLayoutVars>
          <dgm:bulletEnabled val="1"/>
        </dgm:presLayoutVars>
      </dgm:prSet>
      <dgm:spPr/>
    </dgm:pt>
    <dgm:pt modelId="{3FE0284A-6AEF-4C5F-9E38-6FE80F08179E}" type="pres">
      <dgm:prSet presAssocID="{5595CB3A-1F0F-475D-9324-956F13A51042}" presName="sp" presStyleCnt="0"/>
      <dgm:spPr/>
    </dgm:pt>
    <dgm:pt modelId="{4936590E-ACA2-4B07-9F02-6D9F372824B0}" type="pres">
      <dgm:prSet presAssocID="{22A27CC8-7CEF-45E8-A1EA-15861779B1C4}" presName="composite" presStyleCnt="0"/>
      <dgm:spPr/>
    </dgm:pt>
    <dgm:pt modelId="{FA0514D8-AE1C-4925-A53F-83BCBD8DD12D}" type="pres">
      <dgm:prSet presAssocID="{22A27CC8-7CEF-45E8-A1EA-15861779B1C4}" presName="parentText" presStyleLbl="alignNode1" presStyleIdx="3" presStyleCnt="4">
        <dgm:presLayoutVars>
          <dgm:chMax val="1"/>
          <dgm:bulletEnabled val="1"/>
        </dgm:presLayoutVars>
      </dgm:prSet>
      <dgm:spPr/>
    </dgm:pt>
    <dgm:pt modelId="{0C38EAA9-D005-4D64-87CB-FCBD38F3459E}" type="pres">
      <dgm:prSet presAssocID="{22A27CC8-7CEF-45E8-A1EA-15861779B1C4}" presName="descendantText" presStyleLbl="alignAcc1" presStyleIdx="3" presStyleCnt="4">
        <dgm:presLayoutVars>
          <dgm:bulletEnabled val="1"/>
        </dgm:presLayoutVars>
      </dgm:prSet>
      <dgm:spPr/>
    </dgm:pt>
  </dgm:ptLst>
  <dgm:cxnLst>
    <dgm:cxn modelId="{D95A0A09-CC7C-4D16-A2C1-8224A7DCCCC2}" srcId="{58583A2E-3D6F-4FF7-9D2E-260D0A7E33C3}" destId="{26559AE4-A7D0-4BB7-85DE-1FCCF32AEBBE}" srcOrd="2" destOrd="0" parTransId="{7AE82B49-7209-4B09-B576-DD019677B304}" sibTransId="{5595CB3A-1F0F-475D-9324-956F13A51042}"/>
    <dgm:cxn modelId="{DDE5FA22-5FD4-459C-B8C0-64E62859645A}" type="presOf" srcId="{0D53FF0A-C984-4D40-BF79-C61D8DFAD072}" destId="{4E080E6B-0547-40EE-98AB-6A07661D0000}" srcOrd="0" destOrd="0" presId="urn:microsoft.com/office/officeart/2005/8/layout/chevron2"/>
    <dgm:cxn modelId="{9D653D29-956E-477D-89EA-E6E5C6FF5A4E}" type="presOf" srcId="{3D3CC52C-3D3F-4905-AF05-0918128E70B4}" destId="{0C38EAA9-D005-4D64-87CB-FCBD38F3459E}" srcOrd="0" destOrd="0" presId="urn:microsoft.com/office/officeart/2005/8/layout/chevron2"/>
    <dgm:cxn modelId="{0FA97B2A-8036-49E5-AE5F-1426EB0441FB}" type="presOf" srcId="{BE0A7C58-C1D1-4F7C-AB5E-8166698C0D09}" destId="{A3E82210-FDF2-4A4D-ADF4-7CD7DB0530F5}" srcOrd="0" destOrd="0" presId="urn:microsoft.com/office/officeart/2005/8/layout/chevron2"/>
    <dgm:cxn modelId="{B504F62B-3EFF-4085-BFEB-5AF6B5CC5172}" srcId="{ED8143EE-B5B0-4056-AB2F-F58F3AA07ED0}" destId="{0D53FF0A-C984-4D40-BF79-C61D8DFAD072}" srcOrd="0" destOrd="0" parTransId="{03087A99-8126-4BA5-A736-6E87C788FD28}" sibTransId="{AE587C60-D5F3-427C-8A77-517D12811918}"/>
    <dgm:cxn modelId="{DB5DAE5D-9AC0-4E47-850C-900699F74C90}" type="presOf" srcId="{58583A2E-3D6F-4FF7-9D2E-260D0A7E33C3}" destId="{1A5AE6B3-4093-4143-A66D-0BC9EC28E75B}" srcOrd="0" destOrd="0" presId="urn:microsoft.com/office/officeart/2005/8/layout/chevron2"/>
    <dgm:cxn modelId="{F638A769-05E8-4E0A-BBFE-56979B048339}" srcId="{C1C0D840-4863-4B1B-A1D7-09D6DCB29385}" destId="{BE0A7C58-C1D1-4F7C-AB5E-8166698C0D09}" srcOrd="0" destOrd="0" parTransId="{AD0C4BC6-F2AD-4E57-AD7F-0C7FCB50636A}" sibTransId="{E8C0D2A2-67E4-46FB-AC22-4151D110360C}"/>
    <dgm:cxn modelId="{3E1B024A-B415-4B25-A740-A94E66182B5C}" srcId="{58583A2E-3D6F-4FF7-9D2E-260D0A7E33C3}" destId="{22A27CC8-7CEF-45E8-A1EA-15861779B1C4}" srcOrd="3" destOrd="0" parTransId="{259C733D-B27F-4472-8AC0-ABD5B4A9A240}" sibTransId="{61A57707-2008-4236-8504-3FFA6C0396D1}"/>
    <dgm:cxn modelId="{BB47A657-BD65-4639-884A-0FF575C10D0B}" type="presOf" srcId="{22A27CC8-7CEF-45E8-A1EA-15861779B1C4}" destId="{FA0514D8-AE1C-4925-A53F-83BCBD8DD12D}" srcOrd="0" destOrd="0" presId="urn:microsoft.com/office/officeart/2005/8/layout/chevron2"/>
    <dgm:cxn modelId="{CF342258-4EA8-4E39-9198-90B526B0CED6}" type="presOf" srcId="{ED8143EE-B5B0-4056-AB2F-F58F3AA07ED0}" destId="{54AB2D12-E6C9-4D87-B8D5-B2449DC1FF4A}" srcOrd="0" destOrd="0" presId="urn:microsoft.com/office/officeart/2005/8/layout/chevron2"/>
    <dgm:cxn modelId="{3A12FB5A-1765-476A-AB25-50798B884858}" type="presOf" srcId="{C1C0D840-4863-4B1B-A1D7-09D6DCB29385}" destId="{68BEE118-C635-4BC1-80A9-07F3EBDD00FB}" srcOrd="0" destOrd="0" presId="urn:microsoft.com/office/officeart/2005/8/layout/chevron2"/>
    <dgm:cxn modelId="{C612F77D-7CE1-4971-B9C5-D1698F6E7BAD}" srcId="{58583A2E-3D6F-4FF7-9D2E-260D0A7E33C3}" destId="{ED8143EE-B5B0-4056-AB2F-F58F3AA07ED0}" srcOrd="1" destOrd="0" parTransId="{93B4DF8E-9B17-4AB9-9F72-D6B122553025}" sibTransId="{B83CF232-6AA1-487E-A81C-B3F023C45BD1}"/>
    <dgm:cxn modelId="{E12AC897-3477-40D5-983F-B041661FEBE6}" srcId="{58583A2E-3D6F-4FF7-9D2E-260D0A7E33C3}" destId="{C1C0D840-4863-4B1B-A1D7-09D6DCB29385}" srcOrd="0" destOrd="0" parTransId="{A3930BB9-5528-4803-A715-5ED3D9AA457D}" sibTransId="{81E96F34-039F-4C8F-BE90-0FCB95591CDE}"/>
    <dgm:cxn modelId="{F7A6DDA9-87A4-41EA-8D4A-0172B7A31F50}" srcId="{26559AE4-A7D0-4BB7-85DE-1FCCF32AEBBE}" destId="{3A130CE2-AF84-471E-9B54-11EE79A30AA9}" srcOrd="0" destOrd="0" parTransId="{87BBAE66-BB30-4CCF-8792-FBE3D2173DF6}" sibTransId="{5E49F8D4-313B-4097-B059-46787BCF22D4}"/>
    <dgm:cxn modelId="{CABB4DB8-19BD-48A2-A144-14EFB49A5043}" srcId="{22A27CC8-7CEF-45E8-A1EA-15861779B1C4}" destId="{3D3CC52C-3D3F-4905-AF05-0918128E70B4}" srcOrd="0" destOrd="0" parTransId="{BA81FA5E-5C5A-479D-9392-CE35213FB8B1}" sibTransId="{D3AF37DD-5E14-4680-8225-094F60E4B2EC}"/>
    <dgm:cxn modelId="{801C8DBA-C864-4182-AB16-F8648B9CDB9D}" type="presOf" srcId="{3A130CE2-AF84-471E-9B54-11EE79A30AA9}" destId="{52E302AF-945D-4B15-8B78-431A96838960}" srcOrd="0" destOrd="0" presId="urn:microsoft.com/office/officeart/2005/8/layout/chevron2"/>
    <dgm:cxn modelId="{1046CEDB-2DEE-4672-A485-C114014C4C81}" type="presOf" srcId="{26559AE4-A7D0-4BB7-85DE-1FCCF32AEBBE}" destId="{8C3A322A-5FD0-440B-91C2-F4FB1B0D29CA}" srcOrd="0" destOrd="0" presId="urn:microsoft.com/office/officeart/2005/8/layout/chevron2"/>
    <dgm:cxn modelId="{11627515-E30E-4685-836D-3225EF47DDB7}" type="presParOf" srcId="{1A5AE6B3-4093-4143-A66D-0BC9EC28E75B}" destId="{76DD1471-EEB1-455C-AE74-556AE79D6534}" srcOrd="0" destOrd="0" presId="urn:microsoft.com/office/officeart/2005/8/layout/chevron2"/>
    <dgm:cxn modelId="{49D8AE14-8139-4CCC-BB5F-F1C219E43CE9}" type="presParOf" srcId="{76DD1471-EEB1-455C-AE74-556AE79D6534}" destId="{68BEE118-C635-4BC1-80A9-07F3EBDD00FB}" srcOrd="0" destOrd="0" presId="urn:microsoft.com/office/officeart/2005/8/layout/chevron2"/>
    <dgm:cxn modelId="{51B6B2D0-A93F-4725-BD3A-8DCB9A56F603}" type="presParOf" srcId="{76DD1471-EEB1-455C-AE74-556AE79D6534}" destId="{A3E82210-FDF2-4A4D-ADF4-7CD7DB0530F5}" srcOrd="1" destOrd="0" presId="urn:microsoft.com/office/officeart/2005/8/layout/chevron2"/>
    <dgm:cxn modelId="{3DF76C37-3D5A-40E7-A095-468B753B667B}" type="presParOf" srcId="{1A5AE6B3-4093-4143-A66D-0BC9EC28E75B}" destId="{DF311162-7EBF-4A69-9C9D-25C7746689DD}" srcOrd="1" destOrd="0" presId="urn:microsoft.com/office/officeart/2005/8/layout/chevron2"/>
    <dgm:cxn modelId="{4773DA97-5301-4689-82BF-A33D66A554AB}" type="presParOf" srcId="{1A5AE6B3-4093-4143-A66D-0BC9EC28E75B}" destId="{97AC2C68-2064-45DE-90B8-6B297B746D0C}" srcOrd="2" destOrd="0" presId="urn:microsoft.com/office/officeart/2005/8/layout/chevron2"/>
    <dgm:cxn modelId="{D6876152-1CFD-43A9-A255-170676FA5E1E}" type="presParOf" srcId="{97AC2C68-2064-45DE-90B8-6B297B746D0C}" destId="{54AB2D12-E6C9-4D87-B8D5-B2449DC1FF4A}" srcOrd="0" destOrd="0" presId="urn:microsoft.com/office/officeart/2005/8/layout/chevron2"/>
    <dgm:cxn modelId="{BF0A3558-487D-4AB5-B4F0-CFE2D98DFC94}" type="presParOf" srcId="{97AC2C68-2064-45DE-90B8-6B297B746D0C}" destId="{4E080E6B-0547-40EE-98AB-6A07661D0000}" srcOrd="1" destOrd="0" presId="urn:microsoft.com/office/officeart/2005/8/layout/chevron2"/>
    <dgm:cxn modelId="{4B34D241-5A5D-4BB2-9161-9F48DE862428}" type="presParOf" srcId="{1A5AE6B3-4093-4143-A66D-0BC9EC28E75B}" destId="{18161305-0534-425C-89D0-8A4681F413D4}" srcOrd="3" destOrd="0" presId="urn:microsoft.com/office/officeart/2005/8/layout/chevron2"/>
    <dgm:cxn modelId="{00E8ABD5-FA05-4877-8594-02CFA0343860}" type="presParOf" srcId="{1A5AE6B3-4093-4143-A66D-0BC9EC28E75B}" destId="{4707DC8B-04CC-4CB4-8231-635A81DC9244}" srcOrd="4" destOrd="0" presId="urn:microsoft.com/office/officeart/2005/8/layout/chevron2"/>
    <dgm:cxn modelId="{04611112-31D3-498A-83A1-7C5A720A4440}" type="presParOf" srcId="{4707DC8B-04CC-4CB4-8231-635A81DC9244}" destId="{8C3A322A-5FD0-440B-91C2-F4FB1B0D29CA}" srcOrd="0" destOrd="0" presId="urn:microsoft.com/office/officeart/2005/8/layout/chevron2"/>
    <dgm:cxn modelId="{F5C32ED7-DE85-422E-A26E-2B5A9FDB2D53}" type="presParOf" srcId="{4707DC8B-04CC-4CB4-8231-635A81DC9244}" destId="{52E302AF-945D-4B15-8B78-431A96838960}" srcOrd="1" destOrd="0" presId="urn:microsoft.com/office/officeart/2005/8/layout/chevron2"/>
    <dgm:cxn modelId="{20B1B0D1-62A0-41A0-B3ED-79F8763B5E39}" type="presParOf" srcId="{1A5AE6B3-4093-4143-A66D-0BC9EC28E75B}" destId="{3FE0284A-6AEF-4C5F-9E38-6FE80F08179E}" srcOrd="5" destOrd="0" presId="urn:microsoft.com/office/officeart/2005/8/layout/chevron2"/>
    <dgm:cxn modelId="{E18032B8-F0D2-4CA7-BCE1-12EE644D1857}" type="presParOf" srcId="{1A5AE6B3-4093-4143-A66D-0BC9EC28E75B}" destId="{4936590E-ACA2-4B07-9F02-6D9F372824B0}" srcOrd="6" destOrd="0" presId="urn:microsoft.com/office/officeart/2005/8/layout/chevron2"/>
    <dgm:cxn modelId="{7CF9E68E-C881-45C6-87AA-DD27F9391E03}" type="presParOf" srcId="{4936590E-ACA2-4B07-9F02-6D9F372824B0}" destId="{FA0514D8-AE1C-4925-A53F-83BCBD8DD12D}" srcOrd="0" destOrd="0" presId="urn:microsoft.com/office/officeart/2005/8/layout/chevron2"/>
    <dgm:cxn modelId="{A4E61024-FE48-4801-8158-FB65CF87A0B2}" type="presParOf" srcId="{4936590E-ACA2-4B07-9F02-6D9F372824B0}" destId="{0C38EAA9-D005-4D64-87CB-FCBD38F3459E}"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1E584B-4306-4E48-9EEE-73C3E74BD373}"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US"/>
        </a:p>
      </dgm:t>
    </dgm:pt>
    <dgm:pt modelId="{E57BD8C4-83B3-455C-AACF-F647F2EBFDDC}">
      <dgm:prSet phldrT="[Text]" custT="1"/>
      <dgm:spPr/>
      <dgm:t>
        <a:bodyPr/>
        <a:lstStyle/>
        <a:p>
          <a:r>
            <a:rPr lang="en-IN" sz="2400" dirty="0">
              <a:latin typeface="Calibri" pitchFamily="34" charset="0"/>
              <a:cs typeface="Calibri" pitchFamily="34" charset="0"/>
            </a:rPr>
            <a:t>Setting</a:t>
          </a:r>
          <a:endParaRPr lang="en-US" sz="2400" dirty="0">
            <a:latin typeface="Calibri" pitchFamily="34" charset="0"/>
            <a:cs typeface="Calibri" pitchFamily="34" charset="0"/>
          </a:endParaRPr>
        </a:p>
      </dgm:t>
    </dgm:pt>
    <dgm:pt modelId="{026B00AB-51F1-4857-85A7-94AE9F3D025E}" type="parTrans" cxnId="{88E82124-D7E8-4221-A3F7-2E1FBF80A502}">
      <dgm:prSet/>
      <dgm:spPr/>
      <dgm:t>
        <a:bodyPr/>
        <a:lstStyle/>
        <a:p>
          <a:endParaRPr lang="en-US"/>
        </a:p>
      </dgm:t>
    </dgm:pt>
    <dgm:pt modelId="{2E6EC550-1272-455F-A8E8-C2BAA652E87B}" type="sibTrans" cxnId="{88E82124-D7E8-4221-A3F7-2E1FBF80A502}">
      <dgm:prSet/>
      <dgm:spPr/>
      <dgm:t>
        <a:bodyPr/>
        <a:lstStyle/>
        <a:p>
          <a:endParaRPr lang="en-US"/>
        </a:p>
      </dgm:t>
    </dgm:pt>
    <dgm:pt modelId="{DD59EA40-D816-4CD8-9629-D6E8624F9040}">
      <dgm:prSet phldrT="[Text]" custT="1"/>
      <dgm:spPr/>
      <dgm:t>
        <a:bodyPr/>
        <a:lstStyle/>
        <a:p>
          <a:r>
            <a:rPr lang="en-IN" sz="2400" dirty="0">
              <a:latin typeface="Calibri" pitchFamily="34" charset="0"/>
              <a:cs typeface="Calibri" pitchFamily="34" charset="0"/>
            </a:rPr>
            <a:t>Clarifying</a:t>
          </a:r>
          <a:r>
            <a:rPr lang="en-IN" sz="2400" dirty="0"/>
            <a:t> important points, ideas or arguments</a:t>
          </a:r>
          <a:endParaRPr lang="en-US" sz="2400" dirty="0"/>
        </a:p>
      </dgm:t>
    </dgm:pt>
    <dgm:pt modelId="{F470044C-6CC9-457A-AF96-AD0400873C95}" type="parTrans" cxnId="{1FC59DAB-C6FD-4EC1-9B2B-65FCC41DF26A}">
      <dgm:prSet/>
      <dgm:spPr/>
      <dgm:t>
        <a:bodyPr/>
        <a:lstStyle/>
        <a:p>
          <a:endParaRPr lang="en-US"/>
        </a:p>
      </dgm:t>
    </dgm:pt>
    <dgm:pt modelId="{1AE4BB06-3FCA-4B0A-B851-24E470115644}" type="sibTrans" cxnId="{1FC59DAB-C6FD-4EC1-9B2B-65FCC41DF26A}">
      <dgm:prSet/>
      <dgm:spPr/>
      <dgm:t>
        <a:bodyPr/>
        <a:lstStyle/>
        <a:p>
          <a:endParaRPr lang="en-US"/>
        </a:p>
      </dgm:t>
    </dgm:pt>
    <dgm:pt modelId="{91DEAEB4-0C4A-4CB8-9C89-412249A34B79}">
      <dgm:prSet phldrT="[Text]" custT="1"/>
      <dgm:spPr/>
      <dgm:t>
        <a:bodyPr/>
        <a:lstStyle/>
        <a:p>
          <a:r>
            <a:rPr lang="en-US" sz="2400" dirty="0">
              <a:latin typeface="Calibri" pitchFamily="34" charset="0"/>
              <a:cs typeface="Calibri" pitchFamily="34" charset="0"/>
            </a:rPr>
            <a:t>Helping</a:t>
          </a:r>
          <a:r>
            <a:rPr lang="en-US" sz="2400" dirty="0"/>
            <a:t> the group to set the discussion topic</a:t>
          </a:r>
        </a:p>
      </dgm:t>
    </dgm:pt>
    <dgm:pt modelId="{46280743-E66D-4E9C-9FA5-E1D87102F352}" type="parTrans" cxnId="{82481167-1A84-4A68-8A64-B2B6F90DADD8}">
      <dgm:prSet/>
      <dgm:spPr/>
      <dgm:t>
        <a:bodyPr/>
        <a:lstStyle/>
        <a:p>
          <a:endParaRPr lang="en-US"/>
        </a:p>
      </dgm:t>
    </dgm:pt>
    <dgm:pt modelId="{70E501F8-3FF4-43D0-A785-C8F952B0F7DB}" type="sibTrans" cxnId="{82481167-1A84-4A68-8A64-B2B6F90DADD8}">
      <dgm:prSet/>
      <dgm:spPr/>
      <dgm:t>
        <a:bodyPr/>
        <a:lstStyle/>
        <a:p>
          <a:endParaRPr lang="en-US"/>
        </a:p>
      </dgm:t>
    </dgm:pt>
    <dgm:pt modelId="{2F4A7061-4F4D-4D5F-A37D-EDE7DD99495A}">
      <dgm:prSet phldrT="[Text]" custT="1"/>
      <dgm:spPr/>
      <dgm:t>
        <a:bodyPr/>
        <a:lstStyle/>
        <a:p>
          <a:r>
            <a:rPr lang="en-IN" sz="2000" dirty="0"/>
            <a:t>Fostering the open process</a:t>
          </a:r>
          <a:endParaRPr lang="en-US" sz="2000" dirty="0"/>
        </a:p>
      </dgm:t>
    </dgm:pt>
    <dgm:pt modelId="{845BBF2C-0577-4EB5-AB48-1C61ADC30F46}" type="parTrans" cxnId="{98BECA29-7C2C-4431-A55B-E0BEABC618C3}">
      <dgm:prSet/>
      <dgm:spPr/>
      <dgm:t>
        <a:bodyPr/>
        <a:lstStyle/>
        <a:p>
          <a:endParaRPr lang="en-US"/>
        </a:p>
      </dgm:t>
    </dgm:pt>
    <dgm:pt modelId="{5765AB49-A444-493E-83D8-170C8FE27F73}" type="sibTrans" cxnId="{98BECA29-7C2C-4431-A55B-E0BEABC618C3}">
      <dgm:prSet/>
      <dgm:spPr/>
      <dgm:t>
        <a:bodyPr/>
        <a:lstStyle/>
        <a:p>
          <a:endParaRPr lang="en-US"/>
        </a:p>
      </dgm:t>
    </dgm:pt>
    <dgm:pt modelId="{6D5E3191-77A7-494B-AB4C-74725D8DFBFC}">
      <dgm:prSet phldrT="[Text]" custT="1"/>
      <dgm:spPr/>
      <dgm:t>
        <a:bodyPr/>
        <a:lstStyle/>
        <a:p>
          <a:r>
            <a:rPr lang="en-IN" sz="2400" dirty="0"/>
            <a:t>Involving all </a:t>
          </a:r>
          <a:r>
            <a:rPr lang="en-IN" sz="2400" dirty="0">
              <a:latin typeface="Calibri" pitchFamily="34" charset="0"/>
              <a:cs typeface="Calibri" pitchFamily="34" charset="0"/>
            </a:rPr>
            <a:t>participants</a:t>
          </a:r>
          <a:endParaRPr lang="en-US" sz="2400" dirty="0">
            <a:latin typeface="Calibri" pitchFamily="34" charset="0"/>
            <a:cs typeface="Calibri" pitchFamily="34" charset="0"/>
          </a:endParaRPr>
        </a:p>
      </dgm:t>
    </dgm:pt>
    <dgm:pt modelId="{082C132D-AB66-4CFC-8DC5-C34276B1207F}" type="parTrans" cxnId="{77C6EF92-1347-4273-8DA5-4D9F911280F9}">
      <dgm:prSet/>
      <dgm:spPr/>
      <dgm:t>
        <a:bodyPr/>
        <a:lstStyle/>
        <a:p>
          <a:endParaRPr lang="en-US"/>
        </a:p>
      </dgm:t>
    </dgm:pt>
    <dgm:pt modelId="{27F2491B-14FB-48F7-BF20-E9E89277B7AF}" type="sibTrans" cxnId="{77C6EF92-1347-4273-8DA5-4D9F911280F9}">
      <dgm:prSet/>
      <dgm:spPr/>
      <dgm:t>
        <a:bodyPr/>
        <a:lstStyle/>
        <a:p>
          <a:endParaRPr lang="en-US"/>
        </a:p>
      </dgm:t>
    </dgm:pt>
    <dgm:pt modelId="{9105368B-91D9-499D-8D09-EEBABEFAEE54}">
      <dgm:prSet phldrT="[Text]" custT="1"/>
      <dgm:spPr/>
      <dgm:t>
        <a:bodyPr/>
        <a:lstStyle/>
        <a:p>
          <a:r>
            <a:rPr lang="en-IN" sz="2400" dirty="0">
              <a:latin typeface="Calibri" pitchFamily="34" charset="0"/>
              <a:cs typeface="Calibri" pitchFamily="34" charset="0"/>
            </a:rPr>
            <a:t>Summarizing</a:t>
          </a:r>
          <a:endParaRPr lang="en-US" sz="2400" dirty="0">
            <a:latin typeface="Calibri" pitchFamily="34" charset="0"/>
            <a:cs typeface="Calibri" pitchFamily="34" charset="0"/>
          </a:endParaRPr>
        </a:p>
      </dgm:t>
    </dgm:pt>
    <dgm:pt modelId="{208CB0BE-C830-43F3-A092-CAC2300E3D8F}" type="parTrans" cxnId="{0CB3DBF1-8EEB-41D7-8DA1-9CA9E76EB5CA}">
      <dgm:prSet/>
      <dgm:spPr/>
      <dgm:t>
        <a:bodyPr/>
        <a:lstStyle/>
        <a:p>
          <a:endParaRPr lang="en-US"/>
        </a:p>
      </dgm:t>
    </dgm:pt>
    <dgm:pt modelId="{FBE51792-DD13-4C4D-8EA2-774621505175}" type="sibTrans" cxnId="{0CB3DBF1-8EEB-41D7-8DA1-9CA9E76EB5CA}">
      <dgm:prSet/>
      <dgm:spPr/>
      <dgm:t>
        <a:bodyPr/>
        <a:lstStyle/>
        <a:p>
          <a:endParaRPr lang="en-US"/>
        </a:p>
      </dgm:t>
    </dgm:pt>
    <dgm:pt modelId="{E2B7EEAA-D949-4A14-806D-66B01116CBD2}">
      <dgm:prSet phldrT="[Text]" custT="1"/>
      <dgm:spPr/>
      <dgm:t>
        <a:bodyPr/>
        <a:lstStyle/>
        <a:p>
          <a:r>
            <a:rPr lang="en-IN" sz="2400" dirty="0">
              <a:latin typeface="Calibri" pitchFamily="34" charset="0"/>
              <a:cs typeface="Calibri" pitchFamily="34" charset="0"/>
            </a:rPr>
            <a:t>Wrapping</a:t>
          </a:r>
          <a:r>
            <a:rPr lang="en-IN" sz="2400" baseline="0" dirty="0"/>
            <a:t> up the discussion</a:t>
          </a:r>
          <a:endParaRPr lang="en-US" sz="2400" dirty="0"/>
        </a:p>
      </dgm:t>
    </dgm:pt>
    <dgm:pt modelId="{E07CFA4C-0C0F-4F25-9F45-0342F33C5F0E}" type="parTrans" cxnId="{E62357C5-F6D8-488D-A788-8830B782FE20}">
      <dgm:prSet/>
      <dgm:spPr/>
      <dgm:t>
        <a:bodyPr/>
        <a:lstStyle/>
        <a:p>
          <a:endParaRPr lang="en-US"/>
        </a:p>
      </dgm:t>
    </dgm:pt>
    <dgm:pt modelId="{7D6EA845-BD71-4527-ADB0-A5B7199C39A7}" type="sibTrans" cxnId="{E62357C5-F6D8-488D-A788-8830B782FE20}">
      <dgm:prSet/>
      <dgm:spPr/>
      <dgm:t>
        <a:bodyPr/>
        <a:lstStyle/>
        <a:p>
          <a:endParaRPr lang="en-US"/>
        </a:p>
      </dgm:t>
    </dgm:pt>
    <dgm:pt modelId="{1BF866D8-9994-4CBD-AEEE-DA69DE461D71}">
      <dgm:prSet custT="1"/>
      <dgm:spPr/>
      <dgm:t>
        <a:bodyPr/>
        <a:lstStyle/>
        <a:p>
          <a:r>
            <a:rPr lang="en-IN" sz="2400" dirty="0">
              <a:latin typeface="Calibri" pitchFamily="34" charset="0"/>
              <a:cs typeface="Calibri" pitchFamily="34" charset="0"/>
            </a:rPr>
            <a:t>Asking questions or offer ideas to advance the discussions</a:t>
          </a:r>
          <a:endParaRPr lang="en-US" sz="2400" dirty="0">
            <a:latin typeface="Calibri" pitchFamily="34" charset="0"/>
            <a:cs typeface="Calibri" pitchFamily="34" charset="0"/>
          </a:endParaRPr>
        </a:p>
      </dgm:t>
    </dgm:pt>
    <dgm:pt modelId="{06F51A71-9DCD-42C5-B8A3-B18A45824D7D}" type="parTrans" cxnId="{8BC5FCFE-19D8-4325-ABE5-8C29B874BD15}">
      <dgm:prSet/>
      <dgm:spPr/>
      <dgm:t>
        <a:bodyPr/>
        <a:lstStyle/>
        <a:p>
          <a:endParaRPr lang="en-US"/>
        </a:p>
      </dgm:t>
    </dgm:pt>
    <dgm:pt modelId="{9486928D-F06C-423C-9CE9-15F065D247E1}" type="sibTrans" cxnId="{8BC5FCFE-19D8-4325-ABE5-8C29B874BD15}">
      <dgm:prSet/>
      <dgm:spPr/>
      <dgm:t>
        <a:bodyPr/>
        <a:lstStyle/>
        <a:p>
          <a:endParaRPr lang="en-US"/>
        </a:p>
      </dgm:t>
    </dgm:pt>
    <dgm:pt modelId="{8C5CC76F-263D-44D0-B9C4-823BF795877A}" type="pres">
      <dgm:prSet presAssocID="{DD1E584B-4306-4E48-9EEE-73C3E74BD373}" presName="diagram" presStyleCnt="0">
        <dgm:presLayoutVars>
          <dgm:dir/>
          <dgm:resizeHandles val="exact"/>
        </dgm:presLayoutVars>
      </dgm:prSet>
      <dgm:spPr/>
    </dgm:pt>
    <dgm:pt modelId="{97C8F499-E8AF-4FDC-93CF-70ADAB6C51E0}" type="pres">
      <dgm:prSet presAssocID="{E57BD8C4-83B3-455C-AACF-F647F2EBFDDC}" presName="node" presStyleLbl="node1" presStyleIdx="0" presStyleCnt="8" custLinFactNeighborX="3774" custLinFactNeighborY="3147">
        <dgm:presLayoutVars>
          <dgm:bulletEnabled val="1"/>
        </dgm:presLayoutVars>
      </dgm:prSet>
      <dgm:spPr/>
    </dgm:pt>
    <dgm:pt modelId="{230F2D33-C3F4-441D-BA8C-AC383BCB1952}" type="pres">
      <dgm:prSet presAssocID="{2E6EC550-1272-455F-A8E8-C2BAA652E87B}" presName="sibTrans" presStyleCnt="0"/>
      <dgm:spPr/>
    </dgm:pt>
    <dgm:pt modelId="{BFBFB1E2-920A-496F-95E5-82ABAE2B09FF}" type="pres">
      <dgm:prSet presAssocID="{1BF866D8-9994-4CBD-AEEE-DA69DE461D71}" presName="node" presStyleLbl="node1" presStyleIdx="1" presStyleCnt="8">
        <dgm:presLayoutVars>
          <dgm:bulletEnabled val="1"/>
        </dgm:presLayoutVars>
      </dgm:prSet>
      <dgm:spPr/>
    </dgm:pt>
    <dgm:pt modelId="{5E29121C-D887-48BC-B6E6-A834E9592C01}" type="pres">
      <dgm:prSet presAssocID="{9486928D-F06C-423C-9CE9-15F065D247E1}" presName="sibTrans" presStyleCnt="0"/>
      <dgm:spPr/>
    </dgm:pt>
    <dgm:pt modelId="{5D98DC24-900B-4B7E-B017-9560E8B6F0F7}" type="pres">
      <dgm:prSet presAssocID="{DD59EA40-D816-4CD8-9629-D6E8624F9040}" presName="node" presStyleLbl="node1" presStyleIdx="2" presStyleCnt="8">
        <dgm:presLayoutVars>
          <dgm:bulletEnabled val="1"/>
        </dgm:presLayoutVars>
      </dgm:prSet>
      <dgm:spPr/>
    </dgm:pt>
    <dgm:pt modelId="{23071B56-B1AE-4942-B028-9DD89B8266F6}" type="pres">
      <dgm:prSet presAssocID="{1AE4BB06-3FCA-4B0A-B851-24E470115644}" presName="sibTrans" presStyleCnt="0"/>
      <dgm:spPr/>
    </dgm:pt>
    <dgm:pt modelId="{635E889E-DD93-426F-A1F6-9B3D5FD966AC}" type="pres">
      <dgm:prSet presAssocID="{91DEAEB4-0C4A-4CB8-9C89-412249A34B79}" presName="node" presStyleLbl="node1" presStyleIdx="3" presStyleCnt="8">
        <dgm:presLayoutVars>
          <dgm:bulletEnabled val="1"/>
        </dgm:presLayoutVars>
      </dgm:prSet>
      <dgm:spPr/>
    </dgm:pt>
    <dgm:pt modelId="{B8B4D897-466C-4087-A55A-1D58BCE9E14A}" type="pres">
      <dgm:prSet presAssocID="{70E501F8-3FF4-43D0-A785-C8F952B0F7DB}" presName="sibTrans" presStyleCnt="0"/>
      <dgm:spPr/>
    </dgm:pt>
    <dgm:pt modelId="{35798955-90AB-42E5-A43A-EE1BFB2F5E33}" type="pres">
      <dgm:prSet presAssocID="{2F4A7061-4F4D-4D5F-A37D-EDE7DD99495A}" presName="node" presStyleLbl="node1" presStyleIdx="4" presStyleCnt="8">
        <dgm:presLayoutVars>
          <dgm:bulletEnabled val="1"/>
        </dgm:presLayoutVars>
      </dgm:prSet>
      <dgm:spPr/>
    </dgm:pt>
    <dgm:pt modelId="{5C27EDE8-C9C8-410C-92C6-CD339994BD58}" type="pres">
      <dgm:prSet presAssocID="{5765AB49-A444-493E-83D8-170C8FE27F73}" presName="sibTrans" presStyleCnt="0"/>
      <dgm:spPr/>
    </dgm:pt>
    <dgm:pt modelId="{ABBF2C15-F9AB-4C77-AD80-A714AB3B7BAA}" type="pres">
      <dgm:prSet presAssocID="{6D5E3191-77A7-494B-AB4C-74725D8DFBFC}" presName="node" presStyleLbl="node1" presStyleIdx="5" presStyleCnt="8">
        <dgm:presLayoutVars>
          <dgm:bulletEnabled val="1"/>
        </dgm:presLayoutVars>
      </dgm:prSet>
      <dgm:spPr/>
    </dgm:pt>
    <dgm:pt modelId="{F4CA7D1D-6C15-40AC-AA53-37C5952CA991}" type="pres">
      <dgm:prSet presAssocID="{27F2491B-14FB-48F7-BF20-E9E89277B7AF}" presName="sibTrans" presStyleCnt="0"/>
      <dgm:spPr/>
    </dgm:pt>
    <dgm:pt modelId="{EF220437-7BAD-4AC0-B7BF-7DB050279112}" type="pres">
      <dgm:prSet presAssocID="{9105368B-91D9-499D-8D09-EEBABEFAEE54}" presName="node" presStyleLbl="node1" presStyleIdx="6" presStyleCnt="8">
        <dgm:presLayoutVars>
          <dgm:bulletEnabled val="1"/>
        </dgm:presLayoutVars>
      </dgm:prSet>
      <dgm:spPr/>
    </dgm:pt>
    <dgm:pt modelId="{7B43D616-CBED-4CF5-B92B-17EAA35F1399}" type="pres">
      <dgm:prSet presAssocID="{FBE51792-DD13-4C4D-8EA2-774621505175}" presName="sibTrans" presStyleCnt="0"/>
      <dgm:spPr/>
    </dgm:pt>
    <dgm:pt modelId="{6FAC7581-E7B7-41E3-9EB5-3D302BD42664}" type="pres">
      <dgm:prSet presAssocID="{E2B7EEAA-D949-4A14-806D-66B01116CBD2}" presName="node" presStyleLbl="node1" presStyleIdx="7" presStyleCnt="8">
        <dgm:presLayoutVars>
          <dgm:bulletEnabled val="1"/>
        </dgm:presLayoutVars>
      </dgm:prSet>
      <dgm:spPr/>
    </dgm:pt>
  </dgm:ptLst>
  <dgm:cxnLst>
    <dgm:cxn modelId="{C70E9912-DC3E-405B-9363-AB90C737820A}" type="presOf" srcId="{1BF866D8-9994-4CBD-AEEE-DA69DE461D71}" destId="{BFBFB1E2-920A-496F-95E5-82ABAE2B09FF}" srcOrd="0" destOrd="0" presId="urn:microsoft.com/office/officeart/2005/8/layout/default"/>
    <dgm:cxn modelId="{D24FDF1B-5D85-4916-BE70-FCE85F4E04C0}" type="presOf" srcId="{6D5E3191-77A7-494B-AB4C-74725D8DFBFC}" destId="{ABBF2C15-F9AB-4C77-AD80-A714AB3B7BAA}" srcOrd="0" destOrd="0" presId="urn:microsoft.com/office/officeart/2005/8/layout/default"/>
    <dgm:cxn modelId="{2E01E221-40C9-4818-83AD-6D0305DD8014}" type="presOf" srcId="{2F4A7061-4F4D-4D5F-A37D-EDE7DD99495A}" destId="{35798955-90AB-42E5-A43A-EE1BFB2F5E33}" srcOrd="0" destOrd="0" presId="urn:microsoft.com/office/officeart/2005/8/layout/default"/>
    <dgm:cxn modelId="{88E82124-D7E8-4221-A3F7-2E1FBF80A502}" srcId="{DD1E584B-4306-4E48-9EEE-73C3E74BD373}" destId="{E57BD8C4-83B3-455C-AACF-F647F2EBFDDC}" srcOrd="0" destOrd="0" parTransId="{026B00AB-51F1-4857-85A7-94AE9F3D025E}" sibTransId="{2E6EC550-1272-455F-A8E8-C2BAA652E87B}"/>
    <dgm:cxn modelId="{98BECA29-7C2C-4431-A55B-E0BEABC618C3}" srcId="{DD1E584B-4306-4E48-9EEE-73C3E74BD373}" destId="{2F4A7061-4F4D-4D5F-A37D-EDE7DD99495A}" srcOrd="4" destOrd="0" parTransId="{845BBF2C-0577-4EB5-AB48-1C61ADC30F46}" sibTransId="{5765AB49-A444-493E-83D8-170C8FE27F73}"/>
    <dgm:cxn modelId="{61C0BD2C-0422-4EE8-BF5E-28496CDFA714}" type="presOf" srcId="{DD1E584B-4306-4E48-9EEE-73C3E74BD373}" destId="{8C5CC76F-263D-44D0-B9C4-823BF795877A}" srcOrd="0" destOrd="0" presId="urn:microsoft.com/office/officeart/2005/8/layout/default"/>
    <dgm:cxn modelId="{83901D30-C4AC-405F-9335-87735436A42A}" type="presOf" srcId="{E57BD8C4-83B3-455C-AACF-F647F2EBFDDC}" destId="{97C8F499-E8AF-4FDC-93CF-70ADAB6C51E0}" srcOrd="0" destOrd="0" presId="urn:microsoft.com/office/officeart/2005/8/layout/default"/>
    <dgm:cxn modelId="{2651A45E-FE91-478B-8A41-16AC335B487D}" type="presOf" srcId="{9105368B-91D9-499D-8D09-EEBABEFAEE54}" destId="{EF220437-7BAD-4AC0-B7BF-7DB050279112}" srcOrd="0" destOrd="0" presId="urn:microsoft.com/office/officeart/2005/8/layout/default"/>
    <dgm:cxn modelId="{82481167-1A84-4A68-8A64-B2B6F90DADD8}" srcId="{DD1E584B-4306-4E48-9EEE-73C3E74BD373}" destId="{91DEAEB4-0C4A-4CB8-9C89-412249A34B79}" srcOrd="3" destOrd="0" parTransId="{46280743-E66D-4E9C-9FA5-E1D87102F352}" sibTransId="{70E501F8-3FF4-43D0-A785-C8F952B0F7DB}"/>
    <dgm:cxn modelId="{77C6EF92-1347-4273-8DA5-4D9F911280F9}" srcId="{DD1E584B-4306-4E48-9EEE-73C3E74BD373}" destId="{6D5E3191-77A7-494B-AB4C-74725D8DFBFC}" srcOrd="5" destOrd="0" parTransId="{082C132D-AB66-4CFC-8DC5-C34276B1207F}" sibTransId="{27F2491B-14FB-48F7-BF20-E9E89277B7AF}"/>
    <dgm:cxn modelId="{50FA1B93-86D0-4721-82C5-9ED14B11DEFB}" type="presOf" srcId="{E2B7EEAA-D949-4A14-806D-66B01116CBD2}" destId="{6FAC7581-E7B7-41E3-9EB5-3D302BD42664}" srcOrd="0" destOrd="0" presId="urn:microsoft.com/office/officeart/2005/8/layout/default"/>
    <dgm:cxn modelId="{6E49F097-3A8F-4380-82E4-160443DAB844}" type="presOf" srcId="{DD59EA40-D816-4CD8-9629-D6E8624F9040}" destId="{5D98DC24-900B-4B7E-B017-9560E8B6F0F7}" srcOrd="0" destOrd="0" presId="urn:microsoft.com/office/officeart/2005/8/layout/default"/>
    <dgm:cxn modelId="{1FC59DAB-C6FD-4EC1-9B2B-65FCC41DF26A}" srcId="{DD1E584B-4306-4E48-9EEE-73C3E74BD373}" destId="{DD59EA40-D816-4CD8-9629-D6E8624F9040}" srcOrd="2" destOrd="0" parTransId="{F470044C-6CC9-457A-AF96-AD0400873C95}" sibTransId="{1AE4BB06-3FCA-4B0A-B851-24E470115644}"/>
    <dgm:cxn modelId="{E62357C5-F6D8-488D-A788-8830B782FE20}" srcId="{DD1E584B-4306-4E48-9EEE-73C3E74BD373}" destId="{E2B7EEAA-D949-4A14-806D-66B01116CBD2}" srcOrd="7" destOrd="0" parTransId="{E07CFA4C-0C0F-4F25-9F45-0342F33C5F0E}" sibTransId="{7D6EA845-BD71-4527-ADB0-A5B7199C39A7}"/>
    <dgm:cxn modelId="{976488D4-EAB4-4774-AA7C-E04867F5EC65}" type="presOf" srcId="{91DEAEB4-0C4A-4CB8-9C89-412249A34B79}" destId="{635E889E-DD93-426F-A1F6-9B3D5FD966AC}" srcOrd="0" destOrd="0" presId="urn:microsoft.com/office/officeart/2005/8/layout/default"/>
    <dgm:cxn modelId="{0CB3DBF1-8EEB-41D7-8DA1-9CA9E76EB5CA}" srcId="{DD1E584B-4306-4E48-9EEE-73C3E74BD373}" destId="{9105368B-91D9-499D-8D09-EEBABEFAEE54}" srcOrd="6" destOrd="0" parTransId="{208CB0BE-C830-43F3-A092-CAC2300E3D8F}" sibTransId="{FBE51792-DD13-4C4D-8EA2-774621505175}"/>
    <dgm:cxn modelId="{8BC5FCFE-19D8-4325-ABE5-8C29B874BD15}" srcId="{DD1E584B-4306-4E48-9EEE-73C3E74BD373}" destId="{1BF866D8-9994-4CBD-AEEE-DA69DE461D71}" srcOrd="1" destOrd="0" parTransId="{06F51A71-9DCD-42C5-B8A3-B18A45824D7D}" sibTransId="{9486928D-F06C-423C-9CE9-15F065D247E1}"/>
    <dgm:cxn modelId="{A2EEAB32-27A8-4FFC-B311-555277165755}" type="presParOf" srcId="{8C5CC76F-263D-44D0-B9C4-823BF795877A}" destId="{97C8F499-E8AF-4FDC-93CF-70ADAB6C51E0}" srcOrd="0" destOrd="0" presId="urn:microsoft.com/office/officeart/2005/8/layout/default"/>
    <dgm:cxn modelId="{8DD9C1A4-1D06-4DEB-92C2-907C907174F7}" type="presParOf" srcId="{8C5CC76F-263D-44D0-B9C4-823BF795877A}" destId="{230F2D33-C3F4-441D-BA8C-AC383BCB1952}" srcOrd="1" destOrd="0" presId="urn:microsoft.com/office/officeart/2005/8/layout/default"/>
    <dgm:cxn modelId="{61F43B94-E380-42BC-8189-5D4E20DDEF9A}" type="presParOf" srcId="{8C5CC76F-263D-44D0-B9C4-823BF795877A}" destId="{BFBFB1E2-920A-496F-95E5-82ABAE2B09FF}" srcOrd="2" destOrd="0" presId="urn:microsoft.com/office/officeart/2005/8/layout/default"/>
    <dgm:cxn modelId="{DD574EBD-7546-4C39-BF04-947226469464}" type="presParOf" srcId="{8C5CC76F-263D-44D0-B9C4-823BF795877A}" destId="{5E29121C-D887-48BC-B6E6-A834E9592C01}" srcOrd="3" destOrd="0" presId="urn:microsoft.com/office/officeart/2005/8/layout/default"/>
    <dgm:cxn modelId="{192F41FA-A916-42F9-ACBA-5CC393370AE9}" type="presParOf" srcId="{8C5CC76F-263D-44D0-B9C4-823BF795877A}" destId="{5D98DC24-900B-4B7E-B017-9560E8B6F0F7}" srcOrd="4" destOrd="0" presId="urn:microsoft.com/office/officeart/2005/8/layout/default"/>
    <dgm:cxn modelId="{CF379EFF-EE99-484A-B5D6-E6D67037BA4B}" type="presParOf" srcId="{8C5CC76F-263D-44D0-B9C4-823BF795877A}" destId="{23071B56-B1AE-4942-B028-9DD89B8266F6}" srcOrd="5" destOrd="0" presId="urn:microsoft.com/office/officeart/2005/8/layout/default"/>
    <dgm:cxn modelId="{1F2BF3E7-EB93-446A-8F42-884003E0A865}" type="presParOf" srcId="{8C5CC76F-263D-44D0-B9C4-823BF795877A}" destId="{635E889E-DD93-426F-A1F6-9B3D5FD966AC}" srcOrd="6" destOrd="0" presId="urn:microsoft.com/office/officeart/2005/8/layout/default"/>
    <dgm:cxn modelId="{0103A596-AD86-4689-8FA2-5E6B80E49E7F}" type="presParOf" srcId="{8C5CC76F-263D-44D0-B9C4-823BF795877A}" destId="{B8B4D897-466C-4087-A55A-1D58BCE9E14A}" srcOrd="7" destOrd="0" presId="urn:microsoft.com/office/officeart/2005/8/layout/default"/>
    <dgm:cxn modelId="{5098CA18-7287-4E93-8D41-E930B3792D43}" type="presParOf" srcId="{8C5CC76F-263D-44D0-B9C4-823BF795877A}" destId="{35798955-90AB-42E5-A43A-EE1BFB2F5E33}" srcOrd="8" destOrd="0" presId="urn:microsoft.com/office/officeart/2005/8/layout/default"/>
    <dgm:cxn modelId="{095E60F2-5B65-4BA3-BB25-9B9BD53A4480}" type="presParOf" srcId="{8C5CC76F-263D-44D0-B9C4-823BF795877A}" destId="{5C27EDE8-C9C8-410C-92C6-CD339994BD58}" srcOrd="9" destOrd="0" presId="urn:microsoft.com/office/officeart/2005/8/layout/default"/>
    <dgm:cxn modelId="{12452761-E8C5-4749-83E9-B5B808A94BDF}" type="presParOf" srcId="{8C5CC76F-263D-44D0-B9C4-823BF795877A}" destId="{ABBF2C15-F9AB-4C77-AD80-A714AB3B7BAA}" srcOrd="10" destOrd="0" presId="urn:microsoft.com/office/officeart/2005/8/layout/default"/>
    <dgm:cxn modelId="{4569C636-738B-45A3-B357-53B8DBD50FBC}" type="presParOf" srcId="{8C5CC76F-263D-44D0-B9C4-823BF795877A}" destId="{F4CA7D1D-6C15-40AC-AA53-37C5952CA991}" srcOrd="11" destOrd="0" presId="urn:microsoft.com/office/officeart/2005/8/layout/default"/>
    <dgm:cxn modelId="{972EE7C4-D0A7-4962-A0E4-8561F3C167B7}" type="presParOf" srcId="{8C5CC76F-263D-44D0-B9C4-823BF795877A}" destId="{EF220437-7BAD-4AC0-B7BF-7DB050279112}" srcOrd="12" destOrd="0" presId="urn:microsoft.com/office/officeart/2005/8/layout/default"/>
    <dgm:cxn modelId="{96F7588F-E5CF-4ED5-8660-0D11247EDEEF}" type="presParOf" srcId="{8C5CC76F-263D-44D0-B9C4-823BF795877A}" destId="{7B43D616-CBED-4CF5-B92B-17EAA35F1399}" srcOrd="13" destOrd="0" presId="urn:microsoft.com/office/officeart/2005/8/layout/default"/>
    <dgm:cxn modelId="{FA1DAAE8-052B-45B6-A185-83F66111A468}" type="presParOf" srcId="{8C5CC76F-263D-44D0-B9C4-823BF795877A}" destId="{6FAC7581-E7B7-41E3-9EB5-3D302BD42664}"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BEE118-C635-4BC1-80A9-07F3EBDD00FB}">
      <dsp:nvSpPr>
        <dsp:cNvPr id="0" name=""/>
        <dsp:cNvSpPr/>
      </dsp:nvSpPr>
      <dsp:spPr>
        <a:xfrm rot="5400000">
          <a:off x="-116666" y="118498"/>
          <a:ext cx="777776" cy="544443"/>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IN" sz="1500" kern="1200" dirty="0"/>
            <a:t>1</a:t>
          </a:r>
          <a:endParaRPr lang="en-US" sz="1500" kern="1200" dirty="0"/>
        </a:p>
      </dsp:txBody>
      <dsp:txXfrm rot="-5400000">
        <a:off x="1" y="274054"/>
        <a:ext cx="544443" cy="233333"/>
      </dsp:txXfrm>
    </dsp:sp>
    <dsp:sp modelId="{A3E82210-FDF2-4A4D-ADF4-7CD7DB0530F5}">
      <dsp:nvSpPr>
        <dsp:cNvPr id="0" name=""/>
        <dsp:cNvSpPr/>
      </dsp:nvSpPr>
      <dsp:spPr>
        <a:xfrm rot="5400000">
          <a:off x="2368944" y="-1822669"/>
          <a:ext cx="505554" cy="4154556"/>
        </a:xfrm>
        <a:prstGeom prst="round2SameRect">
          <a:avLst/>
        </a:prstGeom>
        <a:solidFill>
          <a:srgbClr val="92D05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IN" sz="2000" kern="1200" dirty="0">
              <a:latin typeface="Calibri" pitchFamily="34" charset="0"/>
              <a:cs typeface="Calibri" pitchFamily="34" charset="0"/>
            </a:rPr>
            <a:t>To monitor performance</a:t>
          </a:r>
          <a:endParaRPr lang="en-US" sz="2000" kern="1200" dirty="0">
            <a:latin typeface="Calibri" pitchFamily="34" charset="0"/>
            <a:cs typeface="Calibri" pitchFamily="34" charset="0"/>
          </a:endParaRPr>
        </a:p>
      </dsp:txBody>
      <dsp:txXfrm rot="-5400000">
        <a:off x="544444" y="26510"/>
        <a:ext cx="4129877" cy="456196"/>
      </dsp:txXfrm>
    </dsp:sp>
    <dsp:sp modelId="{54AB2D12-E6C9-4D87-B8D5-B2449DC1FF4A}">
      <dsp:nvSpPr>
        <dsp:cNvPr id="0" name=""/>
        <dsp:cNvSpPr/>
      </dsp:nvSpPr>
      <dsp:spPr>
        <a:xfrm rot="5400000">
          <a:off x="-116666" y="738551"/>
          <a:ext cx="777776" cy="544443"/>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IN" sz="1500" kern="1200" dirty="0"/>
            <a:t>2</a:t>
          </a:r>
          <a:endParaRPr lang="en-US" sz="1500" kern="1200" dirty="0"/>
        </a:p>
      </dsp:txBody>
      <dsp:txXfrm rot="-5400000">
        <a:off x="1" y="894107"/>
        <a:ext cx="544443" cy="233333"/>
      </dsp:txXfrm>
    </dsp:sp>
    <dsp:sp modelId="{4E080E6B-0547-40EE-98AB-6A07661D0000}">
      <dsp:nvSpPr>
        <dsp:cNvPr id="0" name=""/>
        <dsp:cNvSpPr/>
      </dsp:nvSpPr>
      <dsp:spPr>
        <a:xfrm rot="5400000">
          <a:off x="2368944" y="-1202615"/>
          <a:ext cx="505554" cy="4154556"/>
        </a:xfrm>
        <a:prstGeom prst="round2SameRect">
          <a:avLst/>
        </a:prstGeom>
        <a:solidFill>
          <a:srgbClr val="FFC00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IN" sz="2000" kern="1200" dirty="0">
              <a:latin typeface="Times New Roman" pitchFamily="18" charset="0"/>
              <a:cs typeface="Times New Roman" pitchFamily="18" charset="0"/>
            </a:rPr>
            <a:t>To </a:t>
          </a:r>
          <a:r>
            <a:rPr lang="en-IN" sz="2000" kern="1200" dirty="0">
              <a:latin typeface="Calibri" pitchFamily="34" charset="0"/>
              <a:cs typeface="Calibri" pitchFamily="34" charset="0"/>
            </a:rPr>
            <a:t>select</a:t>
          </a:r>
          <a:r>
            <a:rPr lang="en-IN" sz="2000" kern="1200" dirty="0">
              <a:latin typeface="Times New Roman" pitchFamily="18" charset="0"/>
              <a:cs typeface="Times New Roman" pitchFamily="18" charset="0"/>
            </a:rPr>
            <a:t> a person for a specific task</a:t>
          </a:r>
          <a:endParaRPr lang="en-US" sz="2000" kern="1200" dirty="0"/>
        </a:p>
      </dsp:txBody>
      <dsp:txXfrm rot="-5400000">
        <a:off x="544444" y="646564"/>
        <a:ext cx="4129877" cy="456196"/>
      </dsp:txXfrm>
    </dsp:sp>
    <dsp:sp modelId="{8C3A322A-5FD0-440B-91C2-F4FB1B0D29CA}">
      <dsp:nvSpPr>
        <dsp:cNvPr id="0" name=""/>
        <dsp:cNvSpPr/>
      </dsp:nvSpPr>
      <dsp:spPr>
        <a:xfrm rot="5400000">
          <a:off x="-116666" y="1358605"/>
          <a:ext cx="777776" cy="544443"/>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IN" sz="1500" kern="1200" dirty="0"/>
            <a:t>3</a:t>
          </a:r>
          <a:endParaRPr lang="en-US" sz="1500" kern="1200" dirty="0"/>
        </a:p>
      </dsp:txBody>
      <dsp:txXfrm rot="-5400000">
        <a:off x="1" y="1514161"/>
        <a:ext cx="544443" cy="233333"/>
      </dsp:txXfrm>
    </dsp:sp>
    <dsp:sp modelId="{52E302AF-945D-4B15-8B78-431A96838960}">
      <dsp:nvSpPr>
        <dsp:cNvPr id="0" name=""/>
        <dsp:cNvSpPr/>
      </dsp:nvSpPr>
      <dsp:spPr>
        <a:xfrm rot="5400000">
          <a:off x="2368944" y="-582561"/>
          <a:ext cx="505554" cy="4154556"/>
        </a:xfrm>
        <a:prstGeom prst="round2SameRect">
          <a:avLst/>
        </a:prstGeom>
        <a:solidFill>
          <a:srgbClr val="00B0F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IN" sz="2000" kern="1200" dirty="0">
              <a:latin typeface="Times New Roman" pitchFamily="18" charset="0"/>
              <a:cs typeface="Times New Roman" pitchFamily="18" charset="0"/>
            </a:rPr>
            <a:t>To </a:t>
          </a:r>
          <a:r>
            <a:rPr lang="en-IN" sz="2000" kern="1200" dirty="0">
              <a:latin typeface="Calibri" pitchFamily="34" charset="0"/>
              <a:cs typeface="Calibri" pitchFamily="34" charset="0"/>
            </a:rPr>
            <a:t>exchange</a:t>
          </a:r>
          <a:r>
            <a:rPr lang="en-IN" sz="2000" kern="1200" dirty="0">
              <a:latin typeface="Times New Roman" pitchFamily="18" charset="0"/>
              <a:cs typeface="Times New Roman" pitchFamily="18" charset="0"/>
            </a:rPr>
            <a:t> information</a:t>
          </a:r>
          <a:endParaRPr lang="en-US" sz="2000" kern="1200" dirty="0"/>
        </a:p>
      </dsp:txBody>
      <dsp:txXfrm rot="-5400000">
        <a:off x="544444" y="1266618"/>
        <a:ext cx="4129877" cy="456196"/>
      </dsp:txXfrm>
    </dsp:sp>
    <dsp:sp modelId="{FA0514D8-AE1C-4925-A53F-83BCBD8DD12D}">
      <dsp:nvSpPr>
        <dsp:cNvPr id="0" name=""/>
        <dsp:cNvSpPr/>
      </dsp:nvSpPr>
      <dsp:spPr>
        <a:xfrm rot="5400000">
          <a:off x="-116666" y="1978659"/>
          <a:ext cx="777776" cy="544443"/>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IN" sz="1500" kern="1200" dirty="0"/>
            <a:t>4</a:t>
          </a:r>
          <a:endParaRPr lang="en-US" sz="1500" kern="1200" dirty="0"/>
        </a:p>
      </dsp:txBody>
      <dsp:txXfrm rot="-5400000">
        <a:off x="1" y="2134215"/>
        <a:ext cx="544443" cy="233333"/>
      </dsp:txXfrm>
    </dsp:sp>
    <dsp:sp modelId="{0C38EAA9-D005-4D64-87CB-FCBD38F3459E}">
      <dsp:nvSpPr>
        <dsp:cNvPr id="0" name=""/>
        <dsp:cNvSpPr/>
      </dsp:nvSpPr>
      <dsp:spPr>
        <a:xfrm rot="5400000">
          <a:off x="2368944" y="37492"/>
          <a:ext cx="505554" cy="4154556"/>
        </a:xfrm>
        <a:prstGeom prst="round2SameRect">
          <a:avLst/>
        </a:prstGeom>
        <a:solidFill>
          <a:srgbClr val="FFFF0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IN" sz="2000" kern="1200" dirty="0">
              <a:latin typeface="Times New Roman" pitchFamily="18" charset="0"/>
              <a:cs typeface="Times New Roman" pitchFamily="18" charset="0"/>
            </a:rPr>
            <a:t>To </a:t>
          </a:r>
          <a:r>
            <a:rPr lang="en-IN" sz="2000" kern="1200" dirty="0">
              <a:latin typeface="Calibri" pitchFamily="34" charset="0"/>
              <a:cs typeface="Calibri" pitchFamily="34" charset="0"/>
            </a:rPr>
            <a:t>counsel</a:t>
          </a:r>
          <a:endParaRPr lang="en-US" sz="2000" kern="1200" dirty="0">
            <a:latin typeface="Calibri" pitchFamily="34" charset="0"/>
            <a:cs typeface="Calibri" pitchFamily="34" charset="0"/>
          </a:endParaRPr>
        </a:p>
      </dsp:txBody>
      <dsp:txXfrm rot="-5400000">
        <a:off x="544444" y="1886672"/>
        <a:ext cx="4129877" cy="4561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C8F499-E8AF-4FDC-93CF-70ADAB6C51E0}">
      <dsp:nvSpPr>
        <dsp:cNvPr id="0" name=""/>
        <dsp:cNvSpPr/>
      </dsp:nvSpPr>
      <dsp:spPr>
        <a:xfrm>
          <a:off x="674185" y="49884"/>
          <a:ext cx="2531566" cy="151893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dirty="0">
              <a:latin typeface="Calibri" pitchFamily="34" charset="0"/>
              <a:cs typeface="Calibri" pitchFamily="34" charset="0"/>
            </a:rPr>
            <a:t>Setting</a:t>
          </a:r>
          <a:endParaRPr lang="en-US" sz="2400" kern="1200" dirty="0">
            <a:latin typeface="Calibri" pitchFamily="34" charset="0"/>
            <a:cs typeface="Calibri" pitchFamily="34" charset="0"/>
          </a:endParaRPr>
        </a:p>
      </dsp:txBody>
      <dsp:txXfrm>
        <a:off x="674185" y="49884"/>
        <a:ext cx="2531566" cy="1518939"/>
      </dsp:txXfrm>
    </dsp:sp>
    <dsp:sp modelId="{BFBFB1E2-920A-496F-95E5-82ABAE2B09FF}">
      <dsp:nvSpPr>
        <dsp:cNvPr id="0" name=""/>
        <dsp:cNvSpPr/>
      </dsp:nvSpPr>
      <dsp:spPr>
        <a:xfrm>
          <a:off x="3363366" y="2083"/>
          <a:ext cx="2531566" cy="1518939"/>
        </a:xfrm>
        <a:prstGeom prst="rect">
          <a:avLst/>
        </a:prstGeom>
        <a:solidFill>
          <a:schemeClr val="accent4">
            <a:hueOff val="-637824"/>
            <a:satOff val="3843"/>
            <a:lumOff val="3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dirty="0">
              <a:latin typeface="Calibri" pitchFamily="34" charset="0"/>
              <a:cs typeface="Calibri" pitchFamily="34" charset="0"/>
            </a:rPr>
            <a:t>Asking questions or offer ideas to advance the discussions</a:t>
          </a:r>
          <a:endParaRPr lang="en-US" sz="2400" kern="1200" dirty="0">
            <a:latin typeface="Calibri" pitchFamily="34" charset="0"/>
            <a:cs typeface="Calibri" pitchFamily="34" charset="0"/>
          </a:endParaRPr>
        </a:p>
      </dsp:txBody>
      <dsp:txXfrm>
        <a:off x="3363366" y="2083"/>
        <a:ext cx="2531566" cy="1518939"/>
      </dsp:txXfrm>
    </dsp:sp>
    <dsp:sp modelId="{5D98DC24-900B-4B7E-B017-9560E8B6F0F7}">
      <dsp:nvSpPr>
        <dsp:cNvPr id="0" name=""/>
        <dsp:cNvSpPr/>
      </dsp:nvSpPr>
      <dsp:spPr>
        <a:xfrm>
          <a:off x="6148089" y="2083"/>
          <a:ext cx="2531566" cy="1518939"/>
        </a:xfrm>
        <a:prstGeom prst="rect">
          <a:avLst/>
        </a:prstGeom>
        <a:solidFill>
          <a:schemeClr val="accent4">
            <a:hueOff val="-1275649"/>
            <a:satOff val="7685"/>
            <a:lumOff val="61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dirty="0">
              <a:latin typeface="Calibri" pitchFamily="34" charset="0"/>
              <a:cs typeface="Calibri" pitchFamily="34" charset="0"/>
            </a:rPr>
            <a:t>Clarifying</a:t>
          </a:r>
          <a:r>
            <a:rPr lang="en-IN" sz="2400" kern="1200" dirty="0"/>
            <a:t> important points, ideas or arguments</a:t>
          </a:r>
          <a:endParaRPr lang="en-US" sz="2400" kern="1200" dirty="0"/>
        </a:p>
      </dsp:txBody>
      <dsp:txXfrm>
        <a:off x="6148089" y="2083"/>
        <a:ext cx="2531566" cy="1518939"/>
      </dsp:txXfrm>
    </dsp:sp>
    <dsp:sp modelId="{635E889E-DD93-426F-A1F6-9B3D5FD966AC}">
      <dsp:nvSpPr>
        <dsp:cNvPr id="0" name=""/>
        <dsp:cNvSpPr/>
      </dsp:nvSpPr>
      <dsp:spPr>
        <a:xfrm>
          <a:off x="578643" y="1774180"/>
          <a:ext cx="2531566" cy="1518939"/>
        </a:xfrm>
        <a:prstGeom prst="rect">
          <a:avLst/>
        </a:prstGeom>
        <a:solidFill>
          <a:schemeClr val="accent4">
            <a:hueOff val="-1913473"/>
            <a:satOff val="11528"/>
            <a:lumOff val="9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Calibri" pitchFamily="34" charset="0"/>
              <a:cs typeface="Calibri" pitchFamily="34" charset="0"/>
            </a:rPr>
            <a:t>Helping</a:t>
          </a:r>
          <a:r>
            <a:rPr lang="en-US" sz="2400" kern="1200" dirty="0"/>
            <a:t> the group to set the discussion topic</a:t>
          </a:r>
        </a:p>
      </dsp:txBody>
      <dsp:txXfrm>
        <a:off x="578643" y="1774180"/>
        <a:ext cx="2531566" cy="1518939"/>
      </dsp:txXfrm>
    </dsp:sp>
    <dsp:sp modelId="{35798955-90AB-42E5-A43A-EE1BFB2F5E33}">
      <dsp:nvSpPr>
        <dsp:cNvPr id="0" name=""/>
        <dsp:cNvSpPr/>
      </dsp:nvSpPr>
      <dsp:spPr>
        <a:xfrm>
          <a:off x="3363366" y="1774180"/>
          <a:ext cx="2531566" cy="1518939"/>
        </a:xfrm>
        <a:prstGeom prst="rect">
          <a:avLst/>
        </a:prstGeom>
        <a:solidFill>
          <a:schemeClr val="accent4">
            <a:hueOff val="-2551297"/>
            <a:satOff val="15371"/>
            <a:lumOff val="123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Fostering the open process</a:t>
          </a:r>
          <a:endParaRPr lang="en-US" sz="2000" kern="1200" dirty="0"/>
        </a:p>
      </dsp:txBody>
      <dsp:txXfrm>
        <a:off x="3363366" y="1774180"/>
        <a:ext cx="2531566" cy="1518939"/>
      </dsp:txXfrm>
    </dsp:sp>
    <dsp:sp modelId="{ABBF2C15-F9AB-4C77-AD80-A714AB3B7BAA}">
      <dsp:nvSpPr>
        <dsp:cNvPr id="0" name=""/>
        <dsp:cNvSpPr/>
      </dsp:nvSpPr>
      <dsp:spPr>
        <a:xfrm>
          <a:off x="6148089" y="1774180"/>
          <a:ext cx="2531566" cy="1518939"/>
        </a:xfrm>
        <a:prstGeom prst="rect">
          <a:avLst/>
        </a:prstGeom>
        <a:solidFill>
          <a:schemeClr val="accent4">
            <a:hueOff val="-3189121"/>
            <a:satOff val="19214"/>
            <a:lumOff val="154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dirty="0"/>
            <a:t>Involving all </a:t>
          </a:r>
          <a:r>
            <a:rPr lang="en-IN" sz="2400" kern="1200" dirty="0">
              <a:latin typeface="Calibri" pitchFamily="34" charset="0"/>
              <a:cs typeface="Calibri" pitchFamily="34" charset="0"/>
            </a:rPr>
            <a:t>participants</a:t>
          </a:r>
          <a:endParaRPr lang="en-US" sz="2400" kern="1200" dirty="0">
            <a:latin typeface="Calibri" pitchFamily="34" charset="0"/>
            <a:cs typeface="Calibri" pitchFamily="34" charset="0"/>
          </a:endParaRPr>
        </a:p>
      </dsp:txBody>
      <dsp:txXfrm>
        <a:off x="6148089" y="1774180"/>
        <a:ext cx="2531566" cy="1518939"/>
      </dsp:txXfrm>
    </dsp:sp>
    <dsp:sp modelId="{EF220437-7BAD-4AC0-B7BF-7DB050279112}">
      <dsp:nvSpPr>
        <dsp:cNvPr id="0" name=""/>
        <dsp:cNvSpPr/>
      </dsp:nvSpPr>
      <dsp:spPr>
        <a:xfrm>
          <a:off x="1971005" y="3546276"/>
          <a:ext cx="2531566" cy="1518939"/>
        </a:xfrm>
        <a:prstGeom prst="rect">
          <a:avLst/>
        </a:prstGeom>
        <a:solidFill>
          <a:schemeClr val="accent4">
            <a:hueOff val="-3826945"/>
            <a:satOff val="23056"/>
            <a:lumOff val="184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dirty="0">
              <a:latin typeface="Calibri" pitchFamily="34" charset="0"/>
              <a:cs typeface="Calibri" pitchFamily="34" charset="0"/>
            </a:rPr>
            <a:t>Summarizing</a:t>
          </a:r>
          <a:endParaRPr lang="en-US" sz="2400" kern="1200" dirty="0">
            <a:latin typeface="Calibri" pitchFamily="34" charset="0"/>
            <a:cs typeface="Calibri" pitchFamily="34" charset="0"/>
          </a:endParaRPr>
        </a:p>
      </dsp:txBody>
      <dsp:txXfrm>
        <a:off x="1971005" y="3546276"/>
        <a:ext cx="2531566" cy="1518939"/>
      </dsp:txXfrm>
    </dsp:sp>
    <dsp:sp modelId="{6FAC7581-E7B7-41E3-9EB5-3D302BD42664}">
      <dsp:nvSpPr>
        <dsp:cNvPr id="0" name=""/>
        <dsp:cNvSpPr/>
      </dsp:nvSpPr>
      <dsp:spPr>
        <a:xfrm>
          <a:off x="4755728" y="3546276"/>
          <a:ext cx="2531566" cy="1518939"/>
        </a:xfrm>
        <a:prstGeom prst="rect">
          <a:avLst/>
        </a:prstGeom>
        <a:solidFill>
          <a:schemeClr val="accent4">
            <a:hueOff val="-4464770"/>
            <a:satOff val="26899"/>
            <a:lumOff val="215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dirty="0">
              <a:latin typeface="Calibri" pitchFamily="34" charset="0"/>
              <a:cs typeface="Calibri" pitchFamily="34" charset="0"/>
            </a:rPr>
            <a:t>Wrapping</a:t>
          </a:r>
          <a:r>
            <a:rPr lang="en-IN" sz="2400" kern="1200" baseline="0" dirty="0"/>
            <a:t> up the discussion</a:t>
          </a:r>
          <a:endParaRPr lang="en-US" sz="2400" kern="1200" dirty="0"/>
        </a:p>
      </dsp:txBody>
      <dsp:txXfrm>
        <a:off x="4755728" y="3546276"/>
        <a:ext cx="2531566" cy="151893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D77BD0B-6671-4918-806E-AF0774B524C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Date Placeholder 2">
            <a:extLst>
              <a:ext uri="{FF2B5EF4-FFF2-40B4-BE49-F238E27FC236}">
                <a16:creationId xmlns:a16="http://schemas.microsoft.com/office/drawing/2014/main" id="{5FBF1A4F-3D55-422C-B8A0-C2EEC91719C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C40EC3D-81A6-4902-813A-4CE4ADA4DAC6}" type="datetimeFigureOut">
              <a:rPr lang="ko-KR" altLang="en-US" smtClean="0"/>
              <a:pPr/>
              <a:t>2024-05-03</a:t>
            </a:fld>
            <a:endParaRPr lang="ko-KR" altLang="en-US"/>
          </a:p>
        </p:txBody>
      </p:sp>
      <p:sp>
        <p:nvSpPr>
          <p:cNvPr id="4" name="Footer Placeholder 3">
            <a:extLst>
              <a:ext uri="{FF2B5EF4-FFF2-40B4-BE49-F238E27FC236}">
                <a16:creationId xmlns:a16="http://schemas.microsoft.com/office/drawing/2014/main" id="{C81FC158-C225-492E-802F-7EBCFB66888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Slide Number Placeholder 4">
            <a:extLst>
              <a:ext uri="{FF2B5EF4-FFF2-40B4-BE49-F238E27FC236}">
                <a16:creationId xmlns:a16="http://schemas.microsoft.com/office/drawing/2014/main" id="{B2CDE1C6-A288-45E1-BE0A-B9F0DF7DDA8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5B810D-ABC1-4B66-A2CB-528B918A948C}" type="slidenum">
              <a:rPr lang="ko-KR" altLang="en-US" smtClean="0"/>
              <a:pPr/>
              <a:t>‹#›</a:t>
            </a:fld>
            <a:endParaRPr lang="ko-KR" altLang="en-US"/>
          </a:p>
        </p:txBody>
      </p:sp>
    </p:spTree>
    <p:extLst>
      <p:ext uri="{BB962C8B-B14F-4D97-AF65-F5344CB8AC3E}">
        <p14:creationId xmlns:p14="http://schemas.microsoft.com/office/powerpoint/2010/main" val="2591892817"/>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hyperlink" Target="http://www.free-powerpoint-templates-design.com/" TargetMode="External" /><Relationship Id="rId2" Type="http://schemas.openxmlformats.org/officeDocument/2006/relationships/image" Target="../media/image1.jpe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7.jpeg" /><Relationship Id="rId1" Type="http://schemas.openxmlformats.org/officeDocument/2006/relationships/slideMaster" Target="../slideMasters/slideMaster2.xml" /></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2.xml" /></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2.xml" /></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2.xml" /></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2.xml" /></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2.xml" /></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2.xml" /></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2.xml" /></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2.xml" /></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2.xml" /></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www.free-powerpoint-templates-design.com/" TargetMode="External" /><Relationship Id="rId2" Type="http://schemas.openxmlformats.org/officeDocument/2006/relationships/image" Target="../media/image3.jpe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2.xml" /></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2.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2.xml" /></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2.xml" /></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2.xml" /></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2.xml" /></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4.jpeg" /><Relationship Id="rId1" Type="http://schemas.openxmlformats.org/officeDocument/2006/relationships/slideMaster" Target="../slideMasters/slideMaster2.xml" /></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5.jpeg" /><Relationship Id="rId1" Type="http://schemas.openxmlformats.org/officeDocument/2006/relationships/slideMaster" Target="../slideMasters/slideMaster2.xml" /></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6.jpeg" /><Relationship Id="rId1" Type="http://schemas.openxmlformats.org/officeDocument/2006/relationships/slideMaster" Target="../slideMasters/slideMaster2.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extBox 1">
            <a:hlinkClick r:id="rId3"/>
          </p:cNvPr>
          <p:cNvSpPr txBox="1"/>
          <p:nvPr userDrawn="1"/>
        </p:nvSpPr>
        <p:spPr>
          <a:xfrm>
            <a:off x="19250" y="6597853"/>
            <a:ext cx="11887056" cy="246221"/>
          </a:xfrm>
          <a:prstGeom prst="rect">
            <a:avLst/>
          </a:prstGeom>
          <a:noFill/>
        </p:spPr>
        <p:txBody>
          <a:bodyPr wrap="square" rtlCol="0">
            <a:spAutoFit/>
          </a:bodyPr>
          <a:lstStyle/>
          <a:p>
            <a:pPr algn="r"/>
            <a:r>
              <a:rPr lang="en-US" altLang="ko-KR" sz="1000" dirty="0">
                <a:solidFill>
                  <a:schemeClr val="bg1"/>
                </a:solidFill>
                <a:cs typeface="Arial" pitchFamily="34" charset="0"/>
              </a:rPr>
              <a:t>© Copyright ABESEC Engineering College</a:t>
            </a:r>
            <a:endParaRPr lang="ko-KR" altLang="en-US" sz="1000" dirty="0">
              <a:solidFill>
                <a:schemeClr val="bg1"/>
              </a:solidFill>
              <a:cs typeface="Arial" pitchFamily="34" charset="0"/>
            </a:endParaRPr>
          </a:p>
        </p:txBody>
      </p:sp>
      <p:pic>
        <p:nvPicPr>
          <p:cNvPr id="4" name="Picture 3"/>
          <p:cNvPicPr>
            <a:picLocks noChangeAspect="1"/>
          </p:cNvPicPr>
          <p:nvPr userDrawn="1"/>
        </p:nvPicPr>
        <p:blipFill rotWithShape="1">
          <a:blip r:embed="rId4" cstate="print">
            <a:extLst>
              <a:ext uri="{28A0092B-C50C-407E-A947-70E740481C1C}">
                <a14:useLocalDpi xmlns:a14="http://schemas.microsoft.com/office/drawing/2010/main" val="0"/>
              </a:ext>
            </a:extLst>
          </a:blip>
          <a:srcRect l="30266" r="29977"/>
          <a:stretch/>
        </p:blipFill>
        <p:spPr>
          <a:xfrm>
            <a:off x="11696233" y="102743"/>
            <a:ext cx="402721" cy="571025"/>
          </a:xfrm>
          <a:prstGeom prst="rect">
            <a:avLst/>
          </a:prstGeom>
        </p:spPr>
      </p:pic>
    </p:spTree>
    <p:extLst>
      <p:ext uri="{BB962C8B-B14F-4D97-AF65-F5344CB8AC3E}">
        <p14:creationId xmlns:p14="http://schemas.microsoft.com/office/powerpoint/2010/main" val="2514116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6678424-AB4B-4B51-9264-B1527D32E233}"/>
              </a:ext>
            </a:extLst>
          </p:cNvPr>
          <p:cNvGrpSpPr/>
          <p:nvPr userDrawn="1"/>
        </p:nvGrpSpPr>
        <p:grpSpPr>
          <a:xfrm>
            <a:off x="1213538" y="2960016"/>
            <a:ext cx="4348277" cy="3060805"/>
            <a:chOff x="1102808" y="1419517"/>
            <a:chExt cx="5383089" cy="3796702"/>
          </a:xfrm>
          <a:solidFill>
            <a:schemeClr val="bg1">
              <a:alpha val="10000"/>
            </a:schemeClr>
          </a:solidFill>
        </p:grpSpPr>
        <p:grpSp>
          <p:nvGrpSpPr>
            <p:cNvPr id="3" name="Group 2">
              <a:extLst>
                <a:ext uri="{FF2B5EF4-FFF2-40B4-BE49-F238E27FC236}">
                  <a16:creationId xmlns:a16="http://schemas.microsoft.com/office/drawing/2014/main" id="{6E2C3740-3515-48DB-B9BC-CF286513563D}"/>
                </a:ext>
              </a:extLst>
            </p:cNvPr>
            <p:cNvGrpSpPr/>
            <p:nvPr/>
          </p:nvGrpSpPr>
          <p:grpSpPr>
            <a:xfrm>
              <a:off x="3564744" y="2898363"/>
              <a:ext cx="188449" cy="1471350"/>
              <a:chOff x="10641180" y="438150"/>
              <a:chExt cx="247650" cy="1828800"/>
            </a:xfrm>
            <a:grpFill/>
          </p:grpSpPr>
          <p:sp>
            <p:nvSpPr>
              <p:cNvPr id="76" name="Rectangle: Rounded Corners 75">
                <a:extLst>
                  <a:ext uri="{FF2B5EF4-FFF2-40B4-BE49-F238E27FC236}">
                    <a16:creationId xmlns:a16="http://schemas.microsoft.com/office/drawing/2014/main" id="{E4BB7623-DA04-4BE7-A523-8182FEA18B13}"/>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Rounded Corners 76">
                <a:extLst>
                  <a:ext uri="{FF2B5EF4-FFF2-40B4-BE49-F238E27FC236}">
                    <a16:creationId xmlns:a16="http://schemas.microsoft.com/office/drawing/2014/main" id="{1BB34BDE-6A68-423D-A477-F07F19313C29}"/>
                  </a:ext>
                </a:extLst>
              </p:cNvPr>
              <p:cNvSpPr/>
              <p:nvPr/>
            </p:nvSpPr>
            <p:spPr>
              <a:xfrm>
                <a:off x="10641180" y="1044532"/>
                <a:ext cx="247650" cy="9701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5A832730-2028-4E64-9108-8502A44148A9}"/>
                </a:ext>
              </a:extLst>
            </p:cNvPr>
            <p:cNvGrpSpPr/>
            <p:nvPr/>
          </p:nvGrpSpPr>
          <p:grpSpPr>
            <a:xfrm>
              <a:off x="1537138" y="3468044"/>
              <a:ext cx="188449" cy="1391622"/>
              <a:chOff x="10641180" y="-97372"/>
              <a:chExt cx="247650" cy="1828800"/>
            </a:xfrm>
            <a:grpFill/>
          </p:grpSpPr>
          <p:sp>
            <p:nvSpPr>
              <p:cNvPr id="74" name="Rectangle: Rounded Corners 73">
                <a:extLst>
                  <a:ext uri="{FF2B5EF4-FFF2-40B4-BE49-F238E27FC236}">
                    <a16:creationId xmlns:a16="http://schemas.microsoft.com/office/drawing/2014/main" id="{4ACA74F3-9852-465B-B34B-43DF741C26F3}"/>
                  </a:ext>
                </a:extLst>
              </p:cNvPr>
              <p:cNvSpPr/>
              <p:nvPr/>
            </p:nvSpPr>
            <p:spPr>
              <a:xfrm>
                <a:off x="10751289" y="-97372"/>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Rounded Corners 74">
                <a:extLst>
                  <a:ext uri="{FF2B5EF4-FFF2-40B4-BE49-F238E27FC236}">
                    <a16:creationId xmlns:a16="http://schemas.microsoft.com/office/drawing/2014/main" id="{A43D949C-C10A-4151-8284-48F99C4B0B3C}"/>
                  </a:ext>
                </a:extLst>
              </p:cNvPr>
              <p:cNvSpPr/>
              <p:nvPr/>
            </p:nvSpPr>
            <p:spPr>
              <a:xfrm>
                <a:off x="10641180" y="509010"/>
                <a:ext cx="247650" cy="759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F5203F07-9019-4B35-ADDF-163B5E78A552}"/>
                </a:ext>
              </a:extLst>
            </p:cNvPr>
            <p:cNvGrpSpPr/>
            <p:nvPr/>
          </p:nvGrpSpPr>
          <p:grpSpPr>
            <a:xfrm>
              <a:off x="4244956" y="2379454"/>
              <a:ext cx="188449" cy="1600365"/>
              <a:chOff x="10641180" y="362514"/>
              <a:chExt cx="247650" cy="1989158"/>
            </a:xfrm>
            <a:grpFill/>
          </p:grpSpPr>
          <p:sp>
            <p:nvSpPr>
              <p:cNvPr id="72" name="Rectangle: Rounded Corners 71">
                <a:extLst>
                  <a:ext uri="{FF2B5EF4-FFF2-40B4-BE49-F238E27FC236}">
                    <a16:creationId xmlns:a16="http://schemas.microsoft.com/office/drawing/2014/main" id="{FBD7D43E-A367-4533-A09E-26C3C5B13758}"/>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4E264C05-7750-49FF-8CF5-55F537CF367F}"/>
                  </a:ext>
                </a:extLst>
              </p:cNvPr>
              <p:cNvSpPr/>
              <p:nvPr/>
            </p:nvSpPr>
            <p:spPr>
              <a:xfrm>
                <a:off x="10641180" y="494815"/>
                <a:ext cx="247650" cy="1611559"/>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279101B3-7DA7-4024-BEA7-E12D6EB51FC6}"/>
                </a:ext>
              </a:extLst>
            </p:cNvPr>
            <p:cNvGrpSpPr/>
            <p:nvPr/>
          </p:nvGrpSpPr>
          <p:grpSpPr>
            <a:xfrm>
              <a:off x="4916748" y="1757491"/>
              <a:ext cx="188449" cy="1600365"/>
              <a:chOff x="10641180" y="362514"/>
              <a:chExt cx="247650" cy="1989158"/>
            </a:xfrm>
            <a:grpFill/>
          </p:grpSpPr>
          <p:sp>
            <p:nvSpPr>
              <p:cNvPr id="70" name="Rectangle: Rounded Corners 69">
                <a:extLst>
                  <a:ext uri="{FF2B5EF4-FFF2-40B4-BE49-F238E27FC236}">
                    <a16:creationId xmlns:a16="http://schemas.microsoft.com/office/drawing/2014/main" id="{3E772851-13CA-43AD-AAE9-00E4E8066565}"/>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E49E143D-AFEA-4BCC-A48C-872B07D2C133}"/>
                  </a:ext>
                </a:extLst>
              </p:cNvPr>
              <p:cNvSpPr/>
              <p:nvPr/>
            </p:nvSpPr>
            <p:spPr>
              <a:xfrm>
                <a:off x="10641180" y="820641"/>
                <a:ext cx="247650" cy="959907"/>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0AAE5C6B-4937-4E4D-B1E5-269C32590ACC}"/>
                </a:ext>
              </a:extLst>
            </p:cNvPr>
            <p:cNvGrpSpPr/>
            <p:nvPr/>
          </p:nvGrpSpPr>
          <p:grpSpPr>
            <a:xfrm>
              <a:off x="1976173" y="3527844"/>
              <a:ext cx="188449" cy="834973"/>
              <a:chOff x="10641180" y="500718"/>
              <a:chExt cx="247650" cy="1097280"/>
            </a:xfrm>
            <a:grpFill/>
          </p:grpSpPr>
          <p:sp>
            <p:nvSpPr>
              <p:cNvPr id="68" name="Rectangle: Rounded Corners 67">
                <a:extLst>
                  <a:ext uri="{FF2B5EF4-FFF2-40B4-BE49-F238E27FC236}">
                    <a16:creationId xmlns:a16="http://schemas.microsoft.com/office/drawing/2014/main" id="{AA9C3DB5-43B5-4AC9-88CE-DCBE0732B4C9}"/>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Rounded Corners 68">
                <a:extLst>
                  <a:ext uri="{FF2B5EF4-FFF2-40B4-BE49-F238E27FC236}">
                    <a16:creationId xmlns:a16="http://schemas.microsoft.com/office/drawing/2014/main" id="{2F6D5303-7217-4B36-A5D7-6A81FEEAA232}"/>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9449F5BF-D581-4D96-9D29-95DB1C40BD36}"/>
                </a:ext>
              </a:extLst>
            </p:cNvPr>
            <p:cNvGrpSpPr/>
            <p:nvPr/>
          </p:nvGrpSpPr>
          <p:grpSpPr>
            <a:xfrm>
              <a:off x="2673093" y="3824597"/>
              <a:ext cx="188449" cy="1391622"/>
              <a:chOff x="10630391" y="1182550"/>
              <a:chExt cx="247650" cy="1828800"/>
            </a:xfrm>
            <a:grpFill/>
          </p:grpSpPr>
          <p:sp>
            <p:nvSpPr>
              <p:cNvPr id="66" name="Rectangle: Rounded Corners 65">
                <a:extLst>
                  <a:ext uri="{FF2B5EF4-FFF2-40B4-BE49-F238E27FC236}">
                    <a16:creationId xmlns:a16="http://schemas.microsoft.com/office/drawing/2014/main" id="{EF45A6FE-A365-4B13-913F-FF015943170B}"/>
                  </a:ext>
                </a:extLst>
              </p:cNvPr>
              <p:cNvSpPr/>
              <p:nvPr/>
            </p:nvSpPr>
            <p:spPr>
              <a:xfrm>
                <a:off x="10722133" y="11825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Rounded Corners 66">
                <a:extLst>
                  <a:ext uri="{FF2B5EF4-FFF2-40B4-BE49-F238E27FC236}">
                    <a16:creationId xmlns:a16="http://schemas.microsoft.com/office/drawing/2014/main" id="{E921FBB2-5C1C-4FFD-8D57-1A00AEC25DA9}"/>
                  </a:ext>
                </a:extLst>
              </p:cNvPr>
              <p:cNvSpPr/>
              <p:nvPr/>
            </p:nvSpPr>
            <p:spPr>
              <a:xfrm>
                <a:off x="10630391" y="1455616"/>
                <a:ext cx="247650" cy="72424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CCF8A5DA-F9FE-4245-920C-18629E38E4F8}"/>
                </a:ext>
              </a:extLst>
            </p:cNvPr>
            <p:cNvGrpSpPr/>
            <p:nvPr/>
          </p:nvGrpSpPr>
          <p:grpSpPr>
            <a:xfrm>
              <a:off x="4916748" y="1881571"/>
              <a:ext cx="188449" cy="1391622"/>
              <a:chOff x="10662618" y="438150"/>
              <a:chExt cx="247650" cy="1828800"/>
            </a:xfrm>
            <a:grpFill/>
          </p:grpSpPr>
          <p:sp>
            <p:nvSpPr>
              <p:cNvPr id="64" name="Rectangle: Rounded Corners 63">
                <a:extLst>
                  <a:ext uri="{FF2B5EF4-FFF2-40B4-BE49-F238E27FC236}">
                    <a16:creationId xmlns:a16="http://schemas.microsoft.com/office/drawing/2014/main" id="{30AB3DED-75B4-45AF-ABE1-A733C5254EB0}"/>
                  </a:ext>
                </a:extLst>
              </p:cNvPr>
              <p:cNvSpPr/>
              <p:nvPr/>
            </p:nvSpPr>
            <p:spPr>
              <a:xfrm>
                <a:off x="10772727"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64">
                <a:extLst>
                  <a:ext uri="{FF2B5EF4-FFF2-40B4-BE49-F238E27FC236}">
                    <a16:creationId xmlns:a16="http://schemas.microsoft.com/office/drawing/2014/main" id="{44FDF777-1A9E-46DB-9601-C33C64ECFD7F}"/>
                  </a:ext>
                </a:extLst>
              </p:cNvPr>
              <p:cNvSpPr/>
              <p:nvPr/>
            </p:nvSpPr>
            <p:spPr>
              <a:xfrm>
                <a:off x="10662618" y="736515"/>
                <a:ext cx="247650" cy="101490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69BACA28-CBFA-4E8D-8A14-7CECA1EB3029}"/>
                </a:ext>
              </a:extLst>
            </p:cNvPr>
            <p:cNvGrpSpPr/>
            <p:nvPr/>
          </p:nvGrpSpPr>
          <p:grpSpPr>
            <a:xfrm>
              <a:off x="4469241" y="2121847"/>
              <a:ext cx="188449" cy="834973"/>
              <a:chOff x="10641180" y="500718"/>
              <a:chExt cx="247650" cy="1097280"/>
            </a:xfrm>
            <a:grpFill/>
          </p:grpSpPr>
          <p:sp>
            <p:nvSpPr>
              <p:cNvPr id="62" name="Rectangle: Rounded Corners 61">
                <a:extLst>
                  <a:ext uri="{FF2B5EF4-FFF2-40B4-BE49-F238E27FC236}">
                    <a16:creationId xmlns:a16="http://schemas.microsoft.com/office/drawing/2014/main" id="{E99A938A-52A8-4BB9-ACAC-6E510CDD8B0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Rounded Corners 62">
                <a:extLst>
                  <a:ext uri="{FF2B5EF4-FFF2-40B4-BE49-F238E27FC236}">
                    <a16:creationId xmlns:a16="http://schemas.microsoft.com/office/drawing/2014/main" id="{A64F99C1-39DD-46B3-B02A-4FAC625B71E7}"/>
                  </a:ext>
                </a:extLst>
              </p:cNvPr>
              <p:cNvSpPr/>
              <p:nvPr/>
            </p:nvSpPr>
            <p:spPr>
              <a:xfrm>
                <a:off x="10641180" y="741341"/>
                <a:ext cx="247650" cy="38937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ADCF0ECB-5B3E-43C9-90E1-9A755A9F299C}"/>
                </a:ext>
              </a:extLst>
            </p:cNvPr>
            <p:cNvGrpSpPr/>
            <p:nvPr/>
          </p:nvGrpSpPr>
          <p:grpSpPr>
            <a:xfrm>
              <a:off x="4685783" y="2027235"/>
              <a:ext cx="188449" cy="1391622"/>
              <a:chOff x="10641180" y="438150"/>
              <a:chExt cx="247650" cy="1828800"/>
            </a:xfrm>
            <a:grpFill/>
          </p:grpSpPr>
          <p:sp>
            <p:nvSpPr>
              <p:cNvPr id="60" name="Rectangle: Rounded Corners 59">
                <a:extLst>
                  <a:ext uri="{FF2B5EF4-FFF2-40B4-BE49-F238E27FC236}">
                    <a16:creationId xmlns:a16="http://schemas.microsoft.com/office/drawing/2014/main" id="{0AB61FF3-CA49-473C-A8EE-0142BC171D18}"/>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8AAE6F60-FC0C-4AAF-97F7-37AB22BB44E4}"/>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27A7B06A-DF44-4AD1-81BE-E0A019C511DC}"/>
                </a:ext>
              </a:extLst>
            </p:cNvPr>
            <p:cNvGrpSpPr/>
            <p:nvPr/>
          </p:nvGrpSpPr>
          <p:grpSpPr>
            <a:xfrm>
              <a:off x="2217350" y="3528766"/>
              <a:ext cx="188449" cy="1391622"/>
              <a:chOff x="10653055" y="438150"/>
              <a:chExt cx="247650" cy="1828800"/>
            </a:xfrm>
            <a:grpFill/>
          </p:grpSpPr>
          <p:sp>
            <p:nvSpPr>
              <p:cNvPr id="58" name="Rectangle: Rounded Corners 57">
                <a:extLst>
                  <a:ext uri="{FF2B5EF4-FFF2-40B4-BE49-F238E27FC236}">
                    <a16:creationId xmlns:a16="http://schemas.microsoft.com/office/drawing/2014/main" id="{142FD01E-CEB0-47CA-AD70-F5EF908D9DFA}"/>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E4C7DC0A-1F6A-4D76-9375-15BD1C70FF55}"/>
                  </a:ext>
                </a:extLst>
              </p:cNvPr>
              <p:cNvSpPr/>
              <p:nvPr/>
            </p:nvSpPr>
            <p:spPr>
              <a:xfrm>
                <a:off x="10653055" y="682991"/>
                <a:ext cx="247650" cy="105667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76BCA299-6AE5-48A2-8550-CDA44B2DA536}"/>
                </a:ext>
              </a:extLst>
            </p:cNvPr>
            <p:cNvGrpSpPr/>
            <p:nvPr/>
          </p:nvGrpSpPr>
          <p:grpSpPr>
            <a:xfrm>
              <a:off x="2440455" y="3979819"/>
              <a:ext cx="188449" cy="834973"/>
              <a:chOff x="10641180" y="500718"/>
              <a:chExt cx="247650" cy="1097280"/>
            </a:xfrm>
            <a:grpFill/>
          </p:grpSpPr>
          <p:sp>
            <p:nvSpPr>
              <p:cNvPr id="56" name="Rectangle: Rounded Corners 55">
                <a:extLst>
                  <a:ext uri="{FF2B5EF4-FFF2-40B4-BE49-F238E27FC236}">
                    <a16:creationId xmlns:a16="http://schemas.microsoft.com/office/drawing/2014/main" id="{28AB0286-71E9-4882-8678-9153FED38EB0}"/>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9A0804D6-AD13-466B-B473-1A0BE1DD0846}"/>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5481190C-BCB8-4961-97D5-A7F9C330F90C}"/>
                </a:ext>
              </a:extLst>
            </p:cNvPr>
            <p:cNvGrpSpPr/>
            <p:nvPr/>
          </p:nvGrpSpPr>
          <p:grpSpPr>
            <a:xfrm>
              <a:off x="1317620" y="3801808"/>
              <a:ext cx="188449" cy="834973"/>
              <a:chOff x="10641180" y="278676"/>
              <a:chExt cx="247650" cy="1097280"/>
            </a:xfrm>
            <a:grpFill/>
          </p:grpSpPr>
          <p:sp>
            <p:nvSpPr>
              <p:cNvPr id="54" name="Rectangle: Rounded Corners 53">
                <a:extLst>
                  <a:ext uri="{FF2B5EF4-FFF2-40B4-BE49-F238E27FC236}">
                    <a16:creationId xmlns:a16="http://schemas.microsoft.com/office/drawing/2014/main" id="{75498A1B-F0D6-400C-BBCC-4ACB11BEA073}"/>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BB286B35-1360-4CE3-9BA1-697ECD5BBDD3}"/>
                  </a:ext>
                </a:extLst>
              </p:cNvPr>
              <p:cNvSpPr/>
              <p:nvPr/>
            </p:nvSpPr>
            <p:spPr>
              <a:xfrm>
                <a:off x="10641180" y="519299"/>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69BAB6AF-518C-4D0D-8713-756C11FDF074}"/>
                </a:ext>
              </a:extLst>
            </p:cNvPr>
            <p:cNvGrpSpPr/>
            <p:nvPr/>
          </p:nvGrpSpPr>
          <p:grpSpPr>
            <a:xfrm>
              <a:off x="1102808" y="4055614"/>
              <a:ext cx="188449" cy="834973"/>
              <a:chOff x="10641180" y="278676"/>
              <a:chExt cx="247650" cy="1097280"/>
            </a:xfrm>
            <a:grpFill/>
          </p:grpSpPr>
          <p:sp>
            <p:nvSpPr>
              <p:cNvPr id="52" name="Rectangle: Rounded Corners 51">
                <a:extLst>
                  <a:ext uri="{FF2B5EF4-FFF2-40B4-BE49-F238E27FC236}">
                    <a16:creationId xmlns:a16="http://schemas.microsoft.com/office/drawing/2014/main" id="{8C232E70-BD9B-4D4C-B2D7-422F3D23558B}"/>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C4CA7BC6-9891-46CB-A993-CBF6F027C3EB}"/>
                  </a:ext>
                </a:extLst>
              </p:cNvPr>
              <p:cNvSpPr/>
              <p:nvPr/>
            </p:nvSpPr>
            <p:spPr>
              <a:xfrm>
                <a:off x="10641180" y="357773"/>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A694A376-F279-47E9-86A4-081A3D4942E2}"/>
                </a:ext>
              </a:extLst>
            </p:cNvPr>
            <p:cNvGrpSpPr/>
            <p:nvPr/>
          </p:nvGrpSpPr>
          <p:grpSpPr>
            <a:xfrm>
              <a:off x="6297448" y="1419517"/>
              <a:ext cx="188449" cy="834973"/>
              <a:chOff x="10641180" y="605206"/>
              <a:chExt cx="247650" cy="1097280"/>
            </a:xfrm>
            <a:grpFill/>
          </p:grpSpPr>
          <p:sp>
            <p:nvSpPr>
              <p:cNvPr id="50" name="Rectangle: Rounded Corners 49">
                <a:extLst>
                  <a:ext uri="{FF2B5EF4-FFF2-40B4-BE49-F238E27FC236}">
                    <a16:creationId xmlns:a16="http://schemas.microsoft.com/office/drawing/2014/main" id="{79E8D22E-906E-4F98-A528-33111AA095CA}"/>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94E3A3F2-199D-4777-AD81-0D105600D319}"/>
                  </a:ext>
                </a:extLst>
              </p:cNvPr>
              <p:cNvSpPr/>
              <p:nvPr/>
            </p:nvSpPr>
            <p:spPr>
              <a:xfrm>
                <a:off x="10641180" y="684304"/>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87CACF56-EEF3-470C-B308-5F80B9F45404}"/>
                </a:ext>
              </a:extLst>
            </p:cNvPr>
            <p:cNvGrpSpPr/>
            <p:nvPr/>
          </p:nvGrpSpPr>
          <p:grpSpPr>
            <a:xfrm>
              <a:off x="5615340" y="1500297"/>
              <a:ext cx="188449" cy="1471350"/>
              <a:chOff x="10641180" y="438150"/>
              <a:chExt cx="247650" cy="1828800"/>
            </a:xfrm>
            <a:grpFill/>
          </p:grpSpPr>
          <p:sp>
            <p:nvSpPr>
              <p:cNvPr id="48" name="Rectangle: Rounded Corners 47">
                <a:extLst>
                  <a:ext uri="{FF2B5EF4-FFF2-40B4-BE49-F238E27FC236}">
                    <a16:creationId xmlns:a16="http://schemas.microsoft.com/office/drawing/2014/main" id="{2AFAA53D-0D6E-4C55-8814-E5DCBC36EA14}"/>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89AF3859-2CD6-4167-8D74-C2728953592D}"/>
                  </a:ext>
                </a:extLst>
              </p:cNvPr>
              <p:cNvSpPr/>
              <p:nvPr/>
            </p:nvSpPr>
            <p:spPr>
              <a:xfrm>
                <a:off x="10641180" y="1044533"/>
                <a:ext cx="247650" cy="5752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C263C937-6949-4715-BE39-28F66F38265B}"/>
                </a:ext>
              </a:extLst>
            </p:cNvPr>
            <p:cNvGrpSpPr/>
            <p:nvPr/>
          </p:nvGrpSpPr>
          <p:grpSpPr>
            <a:xfrm>
              <a:off x="5378386" y="1777351"/>
              <a:ext cx="188449" cy="834973"/>
              <a:chOff x="10641180" y="500718"/>
              <a:chExt cx="247650" cy="1097280"/>
            </a:xfrm>
            <a:grpFill/>
          </p:grpSpPr>
          <p:sp>
            <p:nvSpPr>
              <p:cNvPr id="46" name="Rectangle: Rounded Corners 45">
                <a:extLst>
                  <a:ext uri="{FF2B5EF4-FFF2-40B4-BE49-F238E27FC236}">
                    <a16:creationId xmlns:a16="http://schemas.microsoft.com/office/drawing/2014/main" id="{5FC90F32-188D-4E1A-9DE3-97BDD66FA06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D9C5D5C0-DDD0-43D1-82BC-64B45F7CD875}"/>
                  </a:ext>
                </a:extLst>
              </p:cNvPr>
              <p:cNvSpPr/>
              <p:nvPr/>
            </p:nvSpPr>
            <p:spPr>
              <a:xfrm>
                <a:off x="10641180" y="579815"/>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BCA8BA88-804C-4ABC-9976-9A1156D5ACCA}"/>
                </a:ext>
              </a:extLst>
            </p:cNvPr>
            <p:cNvGrpSpPr/>
            <p:nvPr/>
          </p:nvGrpSpPr>
          <p:grpSpPr>
            <a:xfrm>
              <a:off x="5836292" y="1859500"/>
              <a:ext cx="188449" cy="834973"/>
              <a:chOff x="10641180" y="500718"/>
              <a:chExt cx="247650" cy="1097280"/>
            </a:xfrm>
            <a:grpFill/>
          </p:grpSpPr>
          <p:sp>
            <p:nvSpPr>
              <p:cNvPr id="44" name="Rectangle: Rounded Corners 43">
                <a:extLst>
                  <a:ext uri="{FF2B5EF4-FFF2-40B4-BE49-F238E27FC236}">
                    <a16:creationId xmlns:a16="http://schemas.microsoft.com/office/drawing/2014/main" id="{C28136FC-04AE-413B-B43C-B054C9C63986}"/>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F759CDD2-7810-42AD-A64D-95CA2A8273E3}"/>
                  </a:ext>
                </a:extLst>
              </p:cNvPr>
              <p:cNvSpPr/>
              <p:nvPr/>
            </p:nvSpPr>
            <p:spPr>
              <a:xfrm>
                <a:off x="10641180" y="579815"/>
                <a:ext cx="247650" cy="69817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3D8FB4AF-6BEA-4BBC-BBC7-656B087707D8}"/>
                </a:ext>
              </a:extLst>
            </p:cNvPr>
            <p:cNvGrpSpPr/>
            <p:nvPr/>
          </p:nvGrpSpPr>
          <p:grpSpPr>
            <a:xfrm>
              <a:off x="5161382" y="1476120"/>
              <a:ext cx="188449" cy="1391622"/>
              <a:chOff x="10641180" y="438150"/>
              <a:chExt cx="247650" cy="1828800"/>
            </a:xfrm>
            <a:grpFill/>
          </p:grpSpPr>
          <p:sp>
            <p:nvSpPr>
              <p:cNvPr id="42" name="Rectangle: Rounded Corners 41">
                <a:extLst>
                  <a:ext uri="{FF2B5EF4-FFF2-40B4-BE49-F238E27FC236}">
                    <a16:creationId xmlns:a16="http://schemas.microsoft.com/office/drawing/2014/main" id="{75A358F4-2573-4206-882D-C1E2ED88188D}"/>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9F3E42F7-F846-4450-8210-7C6862E68696}"/>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8C80E25A-5B25-4B94-AD46-AACC9B146C22}"/>
                </a:ext>
              </a:extLst>
            </p:cNvPr>
            <p:cNvGrpSpPr/>
            <p:nvPr/>
          </p:nvGrpSpPr>
          <p:grpSpPr>
            <a:xfrm>
              <a:off x="1758760" y="3523581"/>
              <a:ext cx="188449" cy="1391622"/>
              <a:chOff x="10641180" y="438150"/>
              <a:chExt cx="247650" cy="1828800"/>
            </a:xfrm>
            <a:grpFill/>
          </p:grpSpPr>
          <p:sp>
            <p:nvSpPr>
              <p:cNvPr id="40" name="Rectangle: Rounded Corners 39">
                <a:extLst>
                  <a:ext uri="{FF2B5EF4-FFF2-40B4-BE49-F238E27FC236}">
                    <a16:creationId xmlns:a16="http://schemas.microsoft.com/office/drawing/2014/main" id="{30F0498C-0AE9-4C1A-AFF7-4160B7834AC1}"/>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664C0B0C-238A-4851-BFD2-94B66E031CD0}"/>
                  </a:ext>
                </a:extLst>
              </p:cNvPr>
              <p:cNvSpPr/>
              <p:nvPr/>
            </p:nvSpPr>
            <p:spPr>
              <a:xfrm>
                <a:off x="10641180" y="1044532"/>
                <a:ext cx="247650" cy="83795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662E168D-D205-4A54-8D66-157DF5AE8C96}"/>
                </a:ext>
              </a:extLst>
            </p:cNvPr>
            <p:cNvGrpSpPr/>
            <p:nvPr/>
          </p:nvGrpSpPr>
          <p:grpSpPr>
            <a:xfrm>
              <a:off x="2890003" y="3736385"/>
              <a:ext cx="188449" cy="834973"/>
              <a:chOff x="10641180" y="500718"/>
              <a:chExt cx="247650" cy="1097280"/>
            </a:xfrm>
            <a:grpFill/>
          </p:grpSpPr>
          <p:sp>
            <p:nvSpPr>
              <p:cNvPr id="38" name="Rectangle: Rounded Corners 37">
                <a:extLst>
                  <a:ext uri="{FF2B5EF4-FFF2-40B4-BE49-F238E27FC236}">
                    <a16:creationId xmlns:a16="http://schemas.microsoft.com/office/drawing/2014/main" id="{606D6F3F-D16F-421B-B513-617E0ECF0E1B}"/>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929EEB28-FDEE-43AA-AA1A-BD86BE745666}"/>
                  </a:ext>
                </a:extLst>
              </p:cNvPr>
              <p:cNvSpPr/>
              <p:nvPr/>
            </p:nvSpPr>
            <p:spPr>
              <a:xfrm>
                <a:off x="10641180" y="579815"/>
                <a:ext cx="247650" cy="74412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2ED0B381-435B-4CAD-A07D-A2C0A1AEC8D6}"/>
                </a:ext>
              </a:extLst>
            </p:cNvPr>
            <p:cNvGrpSpPr/>
            <p:nvPr/>
          </p:nvGrpSpPr>
          <p:grpSpPr>
            <a:xfrm>
              <a:off x="3127455" y="3327948"/>
              <a:ext cx="188449" cy="834973"/>
              <a:chOff x="10641180" y="500718"/>
              <a:chExt cx="247650" cy="1097280"/>
            </a:xfrm>
            <a:grpFill/>
          </p:grpSpPr>
          <p:sp>
            <p:nvSpPr>
              <p:cNvPr id="36" name="Rectangle: Rounded Corners 35">
                <a:extLst>
                  <a:ext uri="{FF2B5EF4-FFF2-40B4-BE49-F238E27FC236}">
                    <a16:creationId xmlns:a16="http://schemas.microsoft.com/office/drawing/2014/main" id="{7F75C118-54DB-4620-9968-886B251DF25C}"/>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28D5725F-C862-48E1-8153-9C1E5F642524}"/>
                  </a:ext>
                </a:extLst>
              </p:cNvPr>
              <p:cNvSpPr/>
              <p:nvPr/>
            </p:nvSpPr>
            <p:spPr>
              <a:xfrm>
                <a:off x="10641180" y="579815"/>
                <a:ext cx="247650" cy="78437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F2AE4F1A-AF00-452F-B70D-802EE70F9A2A}"/>
                </a:ext>
              </a:extLst>
            </p:cNvPr>
            <p:cNvGrpSpPr/>
            <p:nvPr/>
          </p:nvGrpSpPr>
          <p:grpSpPr>
            <a:xfrm>
              <a:off x="3351373" y="3111280"/>
              <a:ext cx="188449" cy="834973"/>
              <a:chOff x="10641180" y="500718"/>
              <a:chExt cx="247650" cy="1097280"/>
            </a:xfrm>
            <a:grpFill/>
          </p:grpSpPr>
          <p:sp>
            <p:nvSpPr>
              <p:cNvPr id="34" name="Rectangle: Rounded Corners 33">
                <a:extLst>
                  <a:ext uri="{FF2B5EF4-FFF2-40B4-BE49-F238E27FC236}">
                    <a16:creationId xmlns:a16="http://schemas.microsoft.com/office/drawing/2014/main" id="{7DF9C44C-9084-442C-AC91-6841AF810CDB}"/>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66DCBBF2-0F61-47E7-AF24-8A924B264DDC}"/>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0E899445-F237-42CE-AF79-A0B4F14447DC}"/>
                </a:ext>
              </a:extLst>
            </p:cNvPr>
            <p:cNvGrpSpPr/>
            <p:nvPr/>
          </p:nvGrpSpPr>
          <p:grpSpPr>
            <a:xfrm>
              <a:off x="4028873" y="3339995"/>
              <a:ext cx="188449" cy="834973"/>
              <a:chOff x="10641180" y="500718"/>
              <a:chExt cx="247650" cy="1097280"/>
            </a:xfrm>
            <a:grpFill/>
          </p:grpSpPr>
          <p:sp>
            <p:nvSpPr>
              <p:cNvPr id="32" name="Rectangle: Rounded Corners 31">
                <a:extLst>
                  <a:ext uri="{FF2B5EF4-FFF2-40B4-BE49-F238E27FC236}">
                    <a16:creationId xmlns:a16="http://schemas.microsoft.com/office/drawing/2014/main" id="{9972A998-667E-458E-8CDA-6A58053A6687}"/>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8E5E3818-E5C4-47D8-924D-1F2C97394D0F}"/>
                  </a:ext>
                </a:extLst>
              </p:cNvPr>
              <p:cNvSpPr/>
              <p:nvPr/>
            </p:nvSpPr>
            <p:spPr>
              <a:xfrm>
                <a:off x="10641180" y="741341"/>
                <a:ext cx="247650" cy="3962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79ED4EC9-993D-47AE-8678-1B4F1545A618}"/>
                </a:ext>
              </a:extLst>
            </p:cNvPr>
            <p:cNvGrpSpPr/>
            <p:nvPr/>
          </p:nvGrpSpPr>
          <p:grpSpPr>
            <a:xfrm>
              <a:off x="3780152" y="3424981"/>
              <a:ext cx="188449" cy="1391622"/>
              <a:chOff x="10641180" y="438150"/>
              <a:chExt cx="247650" cy="1828800"/>
            </a:xfrm>
            <a:grpFill/>
          </p:grpSpPr>
          <p:sp>
            <p:nvSpPr>
              <p:cNvPr id="30" name="Rectangle: Rounded Corners 29">
                <a:extLst>
                  <a:ext uri="{FF2B5EF4-FFF2-40B4-BE49-F238E27FC236}">
                    <a16:creationId xmlns:a16="http://schemas.microsoft.com/office/drawing/2014/main" id="{308DB118-4E59-40D0-9E16-5738C8FDED78}"/>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BC868BB4-C851-4F5C-B60A-329132579981}"/>
                  </a:ext>
                </a:extLst>
              </p:cNvPr>
              <p:cNvSpPr/>
              <p:nvPr/>
            </p:nvSpPr>
            <p:spPr>
              <a:xfrm>
                <a:off x="10641180" y="1044533"/>
                <a:ext cx="247650" cy="36338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0992C526-58B9-4A6F-AA23-738D55BA973D}"/>
                </a:ext>
              </a:extLst>
            </p:cNvPr>
            <p:cNvGrpSpPr/>
            <p:nvPr/>
          </p:nvGrpSpPr>
          <p:grpSpPr>
            <a:xfrm>
              <a:off x="6056432" y="1499565"/>
              <a:ext cx="188449" cy="834973"/>
              <a:chOff x="10641180" y="605206"/>
              <a:chExt cx="247650" cy="1097280"/>
            </a:xfrm>
            <a:grpFill/>
          </p:grpSpPr>
          <p:sp>
            <p:nvSpPr>
              <p:cNvPr id="28" name="Rectangle: Rounded Corners 27">
                <a:extLst>
                  <a:ext uri="{FF2B5EF4-FFF2-40B4-BE49-F238E27FC236}">
                    <a16:creationId xmlns:a16="http://schemas.microsoft.com/office/drawing/2014/main" id="{FD6CA93D-3744-4D49-8E2E-A52847527F86}"/>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F69910D7-B978-45ED-AC4D-E9038025E415}"/>
                  </a:ext>
                </a:extLst>
              </p:cNvPr>
              <p:cNvSpPr/>
              <p:nvPr/>
            </p:nvSpPr>
            <p:spPr>
              <a:xfrm>
                <a:off x="10641180" y="684304"/>
                <a:ext cx="247650" cy="8257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78" name="Picture 77"/>
          <p:cNvPicPr>
            <a:picLocks noChangeAspect="1"/>
          </p:cNvPicPr>
          <p:nvPr userDrawn="1"/>
        </p:nvPicPr>
        <p:blipFill rotWithShape="1">
          <a:blip r:embed="rId3" cstate="print">
            <a:extLst>
              <a:ext uri="{28A0092B-C50C-407E-A947-70E740481C1C}">
                <a14:useLocalDpi xmlns:a14="http://schemas.microsoft.com/office/drawing/2010/main" val="0"/>
              </a:ext>
            </a:extLst>
          </a:blip>
          <a:srcRect l="30266" r="29977"/>
          <a:stretch/>
        </p:blipFill>
        <p:spPr>
          <a:xfrm>
            <a:off x="11696233" y="102743"/>
            <a:ext cx="402721" cy="571025"/>
          </a:xfrm>
          <a:prstGeom prst="rect">
            <a:avLst/>
          </a:prstGeom>
        </p:spPr>
      </p:pic>
    </p:spTree>
    <p:extLst>
      <p:ext uri="{BB962C8B-B14F-4D97-AF65-F5344CB8AC3E}">
        <p14:creationId xmlns:p14="http://schemas.microsoft.com/office/powerpoint/2010/main" val="3720503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6" name="그림 개체 틀 2">
            <a:extLst>
              <a:ext uri="{FF2B5EF4-FFF2-40B4-BE49-F238E27FC236}">
                <a16:creationId xmlns:a16="http://schemas.microsoft.com/office/drawing/2014/main" id="{86DCE200-6A5B-44AD-8BA4-39183B76E3CF}"/>
              </a:ext>
            </a:extLst>
          </p:cNvPr>
          <p:cNvSpPr>
            <a:spLocks noGrp="1"/>
          </p:cNvSpPr>
          <p:nvPr>
            <p:ph type="pic" sz="quarter" idx="11" hasCustomPrompt="1"/>
          </p:nvPr>
        </p:nvSpPr>
        <p:spPr>
          <a:xfrm>
            <a:off x="762000" y="1582965"/>
            <a:ext cx="3200400" cy="4627335"/>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30266" r="29977"/>
          <a:stretch/>
        </p:blipFill>
        <p:spPr>
          <a:xfrm>
            <a:off x="11696233" y="102743"/>
            <a:ext cx="402721" cy="571025"/>
          </a:xfrm>
          <a:prstGeom prst="rect">
            <a:avLst/>
          </a:prstGeom>
        </p:spPr>
      </p:pic>
    </p:spTree>
    <p:extLst>
      <p:ext uri="{BB962C8B-B14F-4D97-AF65-F5344CB8AC3E}">
        <p14:creationId xmlns:p14="http://schemas.microsoft.com/office/powerpoint/2010/main" val="41547205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CE4A3078-4588-4E96-86C1-13F599F5C29B}"/>
              </a:ext>
            </a:extLst>
          </p:cNvPr>
          <p:cNvGrpSpPr/>
          <p:nvPr userDrawn="1"/>
        </p:nvGrpSpPr>
        <p:grpSpPr>
          <a:xfrm>
            <a:off x="271205" y="1859091"/>
            <a:ext cx="4838803" cy="2658595"/>
            <a:chOff x="-548507" y="477868"/>
            <a:chExt cx="11570449" cy="6357177"/>
          </a:xfrm>
        </p:grpSpPr>
        <p:sp>
          <p:nvSpPr>
            <p:cNvPr id="29" name="Freeform: Shape 28">
              <a:extLst>
                <a:ext uri="{FF2B5EF4-FFF2-40B4-BE49-F238E27FC236}">
                  <a16:creationId xmlns:a16="http://schemas.microsoft.com/office/drawing/2014/main" id="{A4060D33-271A-468B-9987-4BA96254D49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C19508C-C132-47CB-8BA1-2A0C4356D26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05E587BD-ED49-4D3E-96E2-11ACD04E7773}"/>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D972E355-A917-4604-8BBF-F5E216D7B5C4}"/>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EE4DD70C-BD3B-4509-B4EE-DF26E1A80A4E}"/>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34" name="Group 33">
              <a:extLst>
                <a:ext uri="{FF2B5EF4-FFF2-40B4-BE49-F238E27FC236}">
                  <a16:creationId xmlns:a16="http://schemas.microsoft.com/office/drawing/2014/main" id="{B47FDFAE-AB58-447C-86FC-1351A6601EC8}"/>
                </a:ext>
              </a:extLst>
            </p:cNvPr>
            <p:cNvGrpSpPr/>
            <p:nvPr/>
          </p:nvGrpSpPr>
          <p:grpSpPr>
            <a:xfrm>
              <a:off x="1606" y="6382978"/>
              <a:ext cx="413937" cy="115242"/>
              <a:chOff x="5955" y="6353672"/>
              <a:chExt cx="413937" cy="115242"/>
            </a:xfrm>
          </p:grpSpPr>
          <p:sp>
            <p:nvSpPr>
              <p:cNvPr id="39" name="Rectangle: Rounded Corners 38">
                <a:extLst>
                  <a:ext uri="{FF2B5EF4-FFF2-40B4-BE49-F238E27FC236}">
                    <a16:creationId xmlns:a16="http://schemas.microsoft.com/office/drawing/2014/main" id="{D3A8D91F-7660-4232-81FE-488DC2AC4ED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EF83A023-B3B0-44BD-92B9-E72787A810A0}"/>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09993162-7871-4AA5-9A8F-A51AD4605BD0}"/>
                </a:ext>
              </a:extLst>
            </p:cNvPr>
            <p:cNvGrpSpPr/>
            <p:nvPr/>
          </p:nvGrpSpPr>
          <p:grpSpPr>
            <a:xfrm>
              <a:off x="9855291" y="6381600"/>
              <a:ext cx="885989" cy="115242"/>
              <a:chOff x="5955" y="6353672"/>
              <a:chExt cx="413937" cy="115242"/>
            </a:xfrm>
          </p:grpSpPr>
          <p:sp>
            <p:nvSpPr>
              <p:cNvPr id="37" name="Rectangle: Rounded Corners 36">
                <a:extLst>
                  <a:ext uri="{FF2B5EF4-FFF2-40B4-BE49-F238E27FC236}">
                    <a16:creationId xmlns:a16="http://schemas.microsoft.com/office/drawing/2014/main" id="{91B1681F-8DC6-46A8-BFB1-76A007AC4FD3}"/>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2BCFCF77-A335-4EF0-85DC-03901286AFD8}"/>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 name="Freeform: Shape 35">
              <a:extLst>
                <a:ext uri="{FF2B5EF4-FFF2-40B4-BE49-F238E27FC236}">
                  <a16:creationId xmlns:a16="http://schemas.microsoft.com/office/drawing/2014/main" id="{11B4593F-6DA3-4D30-B277-F7D30889740F}"/>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41" name="그림 개체 틀 2">
            <a:extLst>
              <a:ext uri="{FF2B5EF4-FFF2-40B4-BE49-F238E27FC236}">
                <a16:creationId xmlns:a16="http://schemas.microsoft.com/office/drawing/2014/main" id="{8461A13D-1299-4FAD-978B-612262665AC9}"/>
              </a:ext>
            </a:extLst>
          </p:cNvPr>
          <p:cNvSpPr>
            <a:spLocks noGrp="1"/>
          </p:cNvSpPr>
          <p:nvPr>
            <p:ph type="pic" sz="quarter" idx="13" hasCustomPrompt="1"/>
          </p:nvPr>
        </p:nvSpPr>
        <p:spPr>
          <a:xfrm>
            <a:off x="969870" y="2006556"/>
            <a:ext cx="3426249" cy="2114789"/>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20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6" name="그림 개체 틀 2">
            <a:extLst>
              <a:ext uri="{FF2B5EF4-FFF2-40B4-BE49-F238E27FC236}">
                <a16:creationId xmlns:a16="http://schemas.microsoft.com/office/drawing/2014/main" id="{86DCE200-6A5B-44AD-8BA4-39183B76E3CF}"/>
              </a:ext>
            </a:extLst>
          </p:cNvPr>
          <p:cNvSpPr>
            <a:spLocks noGrp="1"/>
          </p:cNvSpPr>
          <p:nvPr>
            <p:ph type="pic" sz="quarter" idx="11" hasCustomPrompt="1"/>
          </p:nvPr>
        </p:nvSpPr>
        <p:spPr>
          <a:xfrm>
            <a:off x="3447825" y="1514757"/>
            <a:ext cx="3751192" cy="2114789"/>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20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27" name="그림 개체 틀 2">
            <a:extLst>
              <a:ext uri="{FF2B5EF4-FFF2-40B4-BE49-F238E27FC236}">
                <a16:creationId xmlns:a16="http://schemas.microsoft.com/office/drawing/2014/main" id="{81A1402A-7868-4896-AF74-EEABBC317976}"/>
              </a:ext>
            </a:extLst>
          </p:cNvPr>
          <p:cNvSpPr>
            <a:spLocks noGrp="1"/>
          </p:cNvSpPr>
          <p:nvPr>
            <p:ph type="pic" sz="quarter" idx="12" hasCustomPrompt="1"/>
          </p:nvPr>
        </p:nvSpPr>
        <p:spPr>
          <a:xfrm>
            <a:off x="6489141" y="2737691"/>
            <a:ext cx="939337" cy="152070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3" name="Rectangle 2">
            <a:extLst>
              <a:ext uri="{FF2B5EF4-FFF2-40B4-BE49-F238E27FC236}">
                <a16:creationId xmlns:a16="http://schemas.microsoft.com/office/drawing/2014/main" id="{496291E9-382B-4112-ACC6-C5D173E3D86C}"/>
              </a:ext>
            </a:extLst>
          </p:cNvPr>
          <p:cNvSpPr/>
          <p:nvPr userDrawn="1"/>
        </p:nvSpPr>
        <p:spPr>
          <a:xfrm>
            <a:off x="0" y="4756308"/>
            <a:ext cx="12192000" cy="21187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userDrawn="1"/>
        </p:nvPicPr>
        <p:blipFill rotWithShape="1">
          <a:blip r:embed="rId2" cstate="print">
            <a:extLst>
              <a:ext uri="{28A0092B-C50C-407E-A947-70E740481C1C}">
                <a14:useLocalDpi xmlns:a14="http://schemas.microsoft.com/office/drawing/2010/main" val="0"/>
              </a:ext>
            </a:extLst>
          </a:blip>
          <a:srcRect l="30266" r="29977"/>
          <a:stretch/>
        </p:blipFill>
        <p:spPr>
          <a:xfrm>
            <a:off x="11696233" y="102743"/>
            <a:ext cx="402721" cy="571025"/>
          </a:xfrm>
          <a:prstGeom prst="rect">
            <a:avLst/>
          </a:prstGeom>
        </p:spPr>
      </p:pic>
    </p:spTree>
    <p:extLst>
      <p:ext uri="{BB962C8B-B14F-4D97-AF65-F5344CB8AC3E}">
        <p14:creationId xmlns:p14="http://schemas.microsoft.com/office/powerpoint/2010/main" val="34071057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96A6BFBA-0B81-43EC-82B3-3C7685798270}"/>
              </a:ext>
            </a:extLst>
          </p:cNvPr>
          <p:cNvSpPr/>
          <p:nvPr userDrawn="1"/>
        </p:nvSpPr>
        <p:spPr>
          <a:xfrm>
            <a:off x="0" y="942689"/>
            <a:ext cx="8190689" cy="5915313"/>
          </a:xfrm>
          <a:custGeom>
            <a:avLst/>
            <a:gdLst>
              <a:gd name="connsiteX0" fmla="*/ 1864468 w 7960468"/>
              <a:gd name="connsiteY0" fmla="*/ 0 h 5749047"/>
              <a:gd name="connsiteX1" fmla="*/ 7960468 w 7960468"/>
              <a:gd name="connsiteY1" fmla="*/ 5749047 h 5749047"/>
              <a:gd name="connsiteX2" fmla="*/ 6404991 w 7960468"/>
              <a:gd name="connsiteY2" fmla="*/ 5749047 h 5749047"/>
              <a:gd name="connsiteX3" fmla="*/ 1864468 w 7960468"/>
              <a:gd name="connsiteY3" fmla="*/ 1466948 h 5749047"/>
              <a:gd name="connsiteX4" fmla="*/ 0 w 7960468"/>
              <a:gd name="connsiteY4" fmla="*/ 0 h 5749047"/>
              <a:gd name="connsiteX5" fmla="*/ 6096000 w 7960468"/>
              <a:gd name="connsiteY5" fmla="*/ 5749047 h 5749047"/>
              <a:gd name="connsiteX6" fmla="*/ 0 w 7960468"/>
              <a:gd name="connsiteY6" fmla="*/ 5749047 h 5749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60468" h="5749047">
                <a:moveTo>
                  <a:pt x="1864468" y="0"/>
                </a:moveTo>
                <a:lnTo>
                  <a:pt x="7960468" y="5749047"/>
                </a:lnTo>
                <a:lnTo>
                  <a:pt x="6404991" y="5749047"/>
                </a:lnTo>
                <a:lnTo>
                  <a:pt x="1864468" y="1466948"/>
                </a:lnTo>
                <a:close/>
                <a:moveTo>
                  <a:pt x="0" y="0"/>
                </a:moveTo>
                <a:lnTo>
                  <a:pt x="6096000" y="5749047"/>
                </a:lnTo>
                <a:lnTo>
                  <a:pt x="0" y="5749047"/>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id="{6A3B45EF-370E-440A-A20B-2942D298C9F7}"/>
              </a:ext>
            </a:extLst>
          </p:cNvPr>
          <p:cNvSpPr>
            <a:spLocks noGrp="1"/>
          </p:cNvSpPr>
          <p:nvPr>
            <p:ph type="pic" sz="quarter" idx="11" hasCustomPrompt="1"/>
          </p:nvPr>
        </p:nvSpPr>
        <p:spPr>
          <a:xfrm>
            <a:off x="0" y="1108954"/>
            <a:ext cx="7960468" cy="5749047"/>
          </a:xfrm>
          <a:custGeom>
            <a:avLst/>
            <a:gdLst>
              <a:gd name="connsiteX0" fmla="*/ 1864468 w 7960468"/>
              <a:gd name="connsiteY0" fmla="*/ 0 h 5749047"/>
              <a:gd name="connsiteX1" fmla="*/ 7960468 w 7960468"/>
              <a:gd name="connsiteY1" fmla="*/ 5749047 h 5749047"/>
              <a:gd name="connsiteX2" fmla="*/ 6404991 w 7960468"/>
              <a:gd name="connsiteY2" fmla="*/ 5749047 h 5749047"/>
              <a:gd name="connsiteX3" fmla="*/ 1864468 w 7960468"/>
              <a:gd name="connsiteY3" fmla="*/ 1466948 h 5749047"/>
              <a:gd name="connsiteX4" fmla="*/ 0 w 7960468"/>
              <a:gd name="connsiteY4" fmla="*/ 0 h 5749047"/>
              <a:gd name="connsiteX5" fmla="*/ 6096000 w 7960468"/>
              <a:gd name="connsiteY5" fmla="*/ 5749047 h 5749047"/>
              <a:gd name="connsiteX6" fmla="*/ 0 w 7960468"/>
              <a:gd name="connsiteY6" fmla="*/ 5749047 h 5749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60468" h="5749047">
                <a:moveTo>
                  <a:pt x="1864468" y="0"/>
                </a:moveTo>
                <a:lnTo>
                  <a:pt x="7960468" y="5749047"/>
                </a:lnTo>
                <a:lnTo>
                  <a:pt x="6404991" y="5749047"/>
                </a:lnTo>
                <a:lnTo>
                  <a:pt x="1864468" y="1466948"/>
                </a:lnTo>
                <a:close/>
                <a:moveTo>
                  <a:pt x="0" y="0"/>
                </a:moveTo>
                <a:lnTo>
                  <a:pt x="6096000" y="5749047"/>
                </a:lnTo>
                <a:lnTo>
                  <a:pt x="0" y="5749047"/>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30266" r="29977"/>
          <a:stretch/>
        </p:blipFill>
        <p:spPr>
          <a:xfrm>
            <a:off x="11696233" y="102743"/>
            <a:ext cx="402721" cy="571025"/>
          </a:xfrm>
          <a:prstGeom prst="rect">
            <a:avLst/>
          </a:prstGeom>
        </p:spPr>
      </p:pic>
    </p:spTree>
    <p:extLst>
      <p:ext uri="{BB962C8B-B14F-4D97-AF65-F5344CB8AC3E}">
        <p14:creationId xmlns:p14="http://schemas.microsoft.com/office/powerpoint/2010/main" val="2043052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A2B35F45-00CB-4203-B075-872C639D4026}"/>
              </a:ext>
            </a:extLst>
          </p:cNvPr>
          <p:cNvSpPr>
            <a:spLocks noGrp="1"/>
          </p:cNvSpPr>
          <p:nvPr>
            <p:ph type="pic" sz="quarter" idx="11" hasCustomPrompt="1"/>
          </p:nvPr>
        </p:nvSpPr>
        <p:spPr>
          <a:xfrm>
            <a:off x="3022283" y="1354778"/>
            <a:ext cx="6150293" cy="3448050"/>
          </a:xfrm>
          <a:custGeom>
            <a:avLst/>
            <a:gdLst>
              <a:gd name="connsiteX0" fmla="*/ 2106931 w 6150293"/>
              <a:gd name="connsiteY0" fmla="*/ 0 h 3448050"/>
              <a:gd name="connsiteX1" fmla="*/ 6150293 w 6150293"/>
              <a:gd name="connsiteY1" fmla="*/ 0 h 3448050"/>
              <a:gd name="connsiteX2" fmla="*/ 4042410 w 6150293"/>
              <a:gd name="connsiteY2" fmla="*/ 3448050 h 3448050"/>
              <a:gd name="connsiteX3" fmla="*/ 0 w 6150293"/>
              <a:gd name="connsiteY3" fmla="*/ 3448050 h 3448050"/>
            </a:gdLst>
            <a:ahLst/>
            <a:cxnLst>
              <a:cxn ang="0">
                <a:pos x="connsiteX0" y="connsiteY0"/>
              </a:cxn>
              <a:cxn ang="0">
                <a:pos x="connsiteX1" y="connsiteY1"/>
              </a:cxn>
              <a:cxn ang="0">
                <a:pos x="connsiteX2" y="connsiteY2"/>
              </a:cxn>
              <a:cxn ang="0">
                <a:pos x="connsiteX3" y="connsiteY3"/>
              </a:cxn>
            </a:cxnLst>
            <a:rect l="l" t="t" r="r" b="b"/>
            <a:pathLst>
              <a:path w="6150293" h="3448050">
                <a:moveTo>
                  <a:pt x="2106931" y="0"/>
                </a:moveTo>
                <a:lnTo>
                  <a:pt x="6150293" y="0"/>
                </a:lnTo>
                <a:lnTo>
                  <a:pt x="4042410" y="3448050"/>
                </a:lnTo>
                <a:lnTo>
                  <a:pt x="0" y="344805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7" name="Picture Placeholder 16">
            <a:extLst>
              <a:ext uri="{FF2B5EF4-FFF2-40B4-BE49-F238E27FC236}">
                <a16:creationId xmlns:a16="http://schemas.microsoft.com/office/drawing/2014/main" id="{10AF9A2D-6BC2-414E-9FA2-2BCC6B6CECD0}"/>
              </a:ext>
            </a:extLst>
          </p:cNvPr>
          <p:cNvSpPr>
            <a:spLocks noGrp="1"/>
          </p:cNvSpPr>
          <p:nvPr>
            <p:ph type="pic" sz="quarter" idx="12" hasCustomPrompt="1"/>
          </p:nvPr>
        </p:nvSpPr>
        <p:spPr>
          <a:xfrm>
            <a:off x="528638" y="1354778"/>
            <a:ext cx="4429125" cy="3448050"/>
          </a:xfrm>
          <a:custGeom>
            <a:avLst/>
            <a:gdLst>
              <a:gd name="connsiteX0" fmla="*/ 0 w 4429125"/>
              <a:gd name="connsiteY0" fmla="*/ 0 h 3448050"/>
              <a:gd name="connsiteX1" fmla="*/ 4429125 w 4429125"/>
              <a:gd name="connsiteY1" fmla="*/ 0 h 3448050"/>
              <a:gd name="connsiteX2" fmla="*/ 2322195 w 4429125"/>
              <a:gd name="connsiteY2" fmla="*/ 3448050 h 3448050"/>
              <a:gd name="connsiteX3" fmla="*/ 0 w 4429125"/>
              <a:gd name="connsiteY3" fmla="*/ 3448050 h 3448050"/>
            </a:gdLst>
            <a:ahLst/>
            <a:cxnLst>
              <a:cxn ang="0">
                <a:pos x="connsiteX0" y="connsiteY0"/>
              </a:cxn>
              <a:cxn ang="0">
                <a:pos x="connsiteX1" y="connsiteY1"/>
              </a:cxn>
              <a:cxn ang="0">
                <a:pos x="connsiteX2" y="connsiteY2"/>
              </a:cxn>
              <a:cxn ang="0">
                <a:pos x="connsiteX3" y="connsiteY3"/>
              </a:cxn>
            </a:cxnLst>
            <a:rect l="l" t="t" r="r" b="b"/>
            <a:pathLst>
              <a:path w="4429125" h="3448050">
                <a:moveTo>
                  <a:pt x="0" y="0"/>
                </a:moveTo>
                <a:lnTo>
                  <a:pt x="4429125" y="0"/>
                </a:lnTo>
                <a:lnTo>
                  <a:pt x="2322195" y="3448050"/>
                </a:lnTo>
                <a:lnTo>
                  <a:pt x="0" y="344805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6" name="Picture Placeholder 15">
            <a:extLst>
              <a:ext uri="{FF2B5EF4-FFF2-40B4-BE49-F238E27FC236}">
                <a16:creationId xmlns:a16="http://schemas.microsoft.com/office/drawing/2014/main" id="{E2A5C04A-4DC0-45FF-8695-531CFED7EABC}"/>
              </a:ext>
            </a:extLst>
          </p:cNvPr>
          <p:cNvSpPr>
            <a:spLocks noGrp="1"/>
          </p:cNvSpPr>
          <p:nvPr>
            <p:ph type="pic" sz="quarter" idx="13" hasCustomPrompt="1"/>
          </p:nvPr>
        </p:nvSpPr>
        <p:spPr>
          <a:xfrm>
            <a:off x="7236142" y="1354778"/>
            <a:ext cx="4426268" cy="3448050"/>
          </a:xfrm>
          <a:custGeom>
            <a:avLst/>
            <a:gdLst>
              <a:gd name="connsiteX0" fmla="*/ 2107883 w 4426268"/>
              <a:gd name="connsiteY0" fmla="*/ 0 h 3448050"/>
              <a:gd name="connsiteX1" fmla="*/ 4426268 w 4426268"/>
              <a:gd name="connsiteY1" fmla="*/ 0 h 3448050"/>
              <a:gd name="connsiteX2" fmla="*/ 4426268 w 4426268"/>
              <a:gd name="connsiteY2" fmla="*/ 3448050 h 3448050"/>
              <a:gd name="connsiteX3" fmla="*/ 0 w 4426268"/>
              <a:gd name="connsiteY3" fmla="*/ 3448050 h 3448050"/>
            </a:gdLst>
            <a:ahLst/>
            <a:cxnLst>
              <a:cxn ang="0">
                <a:pos x="connsiteX0" y="connsiteY0"/>
              </a:cxn>
              <a:cxn ang="0">
                <a:pos x="connsiteX1" y="connsiteY1"/>
              </a:cxn>
              <a:cxn ang="0">
                <a:pos x="connsiteX2" y="connsiteY2"/>
              </a:cxn>
              <a:cxn ang="0">
                <a:pos x="connsiteX3" y="connsiteY3"/>
              </a:cxn>
            </a:cxnLst>
            <a:rect l="l" t="t" r="r" b="b"/>
            <a:pathLst>
              <a:path w="4426268" h="3448050">
                <a:moveTo>
                  <a:pt x="2107883" y="0"/>
                </a:moveTo>
                <a:lnTo>
                  <a:pt x="4426268" y="0"/>
                </a:lnTo>
                <a:lnTo>
                  <a:pt x="4426268" y="3448050"/>
                </a:lnTo>
                <a:lnTo>
                  <a:pt x="0" y="344805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3" name="Text Placeholder 9">
            <a:extLst>
              <a:ext uri="{FF2B5EF4-FFF2-40B4-BE49-F238E27FC236}">
                <a16:creationId xmlns:a16="http://schemas.microsoft.com/office/drawing/2014/main" id="{FA46197D-1598-4D3F-9547-3133C1271AD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30266" r="29977"/>
          <a:stretch/>
        </p:blipFill>
        <p:spPr>
          <a:xfrm>
            <a:off x="11696233" y="102743"/>
            <a:ext cx="402721" cy="571025"/>
          </a:xfrm>
          <a:prstGeom prst="rect">
            <a:avLst/>
          </a:prstGeom>
        </p:spPr>
      </p:pic>
    </p:spTree>
    <p:extLst>
      <p:ext uri="{BB962C8B-B14F-4D97-AF65-F5344CB8AC3E}">
        <p14:creationId xmlns:p14="http://schemas.microsoft.com/office/powerpoint/2010/main" val="14005170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FE028B6F-D647-4878-B4BB-2D1F673AEFD7}"/>
              </a:ext>
            </a:extLst>
          </p:cNvPr>
          <p:cNvSpPr>
            <a:spLocks noGrp="1"/>
          </p:cNvSpPr>
          <p:nvPr>
            <p:ph type="pic" sz="quarter" idx="11" hasCustomPrompt="1"/>
          </p:nvPr>
        </p:nvSpPr>
        <p:spPr>
          <a:xfrm>
            <a:off x="4424584" y="11386"/>
            <a:ext cx="7767416" cy="6777596"/>
          </a:xfrm>
          <a:custGeom>
            <a:avLst/>
            <a:gdLst>
              <a:gd name="connsiteX0" fmla="*/ 7767416 w 7767416"/>
              <a:gd name="connsiteY0" fmla="*/ 1399861 h 6777596"/>
              <a:gd name="connsiteX1" fmla="*/ 7767416 w 7767416"/>
              <a:gd name="connsiteY1" fmla="*/ 2360732 h 6777596"/>
              <a:gd name="connsiteX2" fmla="*/ 5766870 w 7767416"/>
              <a:gd name="connsiteY2" fmla="*/ 6058701 h 6777596"/>
              <a:gd name="connsiteX3" fmla="*/ 5364742 w 7767416"/>
              <a:gd name="connsiteY3" fmla="*/ 5841156 h 6777596"/>
              <a:gd name="connsiteX4" fmla="*/ 7767416 w 7767416"/>
              <a:gd name="connsiteY4" fmla="*/ 241367 h 6777596"/>
              <a:gd name="connsiteX5" fmla="*/ 7767416 w 7767416"/>
              <a:gd name="connsiteY5" fmla="*/ 1202237 h 6777596"/>
              <a:gd name="connsiteX6" fmla="*/ 5008532 w 7767416"/>
              <a:gd name="connsiteY6" fmla="*/ 6301980 h 6777596"/>
              <a:gd name="connsiteX7" fmla="*/ 4606405 w 7767416"/>
              <a:gd name="connsiteY7" fmla="*/ 6084435 h 6777596"/>
              <a:gd name="connsiteX8" fmla="*/ 7271266 w 7767416"/>
              <a:gd name="connsiteY8" fmla="*/ 0 h 6777596"/>
              <a:gd name="connsiteX9" fmla="*/ 7767416 w 7767416"/>
              <a:gd name="connsiteY9" fmla="*/ 0 h 6777596"/>
              <a:gd name="connsiteX10" fmla="*/ 7767416 w 7767416"/>
              <a:gd name="connsiteY10" fmla="*/ 43746 h 6777596"/>
              <a:gd name="connsiteX11" fmla="*/ 4124504 w 7767416"/>
              <a:gd name="connsiteY11" fmla="*/ 6777596 h 6777596"/>
              <a:gd name="connsiteX12" fmla="*/ 3722377 w 7767416"/>
              <a:gd name="connsiteY12" fmla="*/ 6560053 h 6777596"/>
              <a:gd name="connsiteX13" fmla="*/ 6644537 w 7767416"/>
              <a:gd name="connsiteY13" fmla="*/ 0 h 6777596"/>
              <a:gd name="connsiteX14" fmla="*/ 7164353 w 7767416"/>
              <a:gd name="connsiteY14" fmla="*/ 0 h 6777596"/>
              <a:gd name="connsiteX15" fmla="*/ 3936690 w 7767416"/>
              <a:gd name="connsiteY15" fmla="*/ 5966271 h 6777596"/>
              <a:gd name="connsiteX16" fmla="*/ 3534563 w 7767416"/>
              <a:gd name="connsiteY16" fmla="*/ 5748726 h 6777596"/>
              <a:gd name="connsiteX17" fmla="*/ 6017810 w 7767416"/>
              <a:gd name="connsiteY17" fmla="*/ 0 h 6777596"/>
              <a:gd name="connsiteX18" fmla="*/ 6537626 w 7767416"/>
              <a:gd name="connsiteY18" fmla="*/ 0 h 6777596"/>
              <a:gd name="connsiteX19" fmla="*/ 3371597 w 7767416"/>
              <a:gd name="connsiteY19" fmla="*/ 5852342 h 6777596"/>
              <a:gd name="connsiteX20" fmla="*/ 2969470 w 7767416"/>
              <a:gd name="connsiteY20" fmla="*/ 5634798 h 6777596"/>
              <a:gd name="connsiteX21" fmla="*/ 5391082 w 7767416"/>
              <a:gd name="connsiteY21" fmla="*/ 0 h 6777596"/>
              <a:gd name="connsiteX22" fmla="*/ 5910897 w 7767416"/>
              <a:gd name="connsiteY22" fmla="*/ 0 h 6777596"/>
              <a:gd name="connsiteX23" fmla="*/ 3063713 w 7767416"/>
              <a:gd name="connsiteY23" fmla="*/ 5262964 h 6777596"/>
              <a:gd name="connsiteX24" fmla="*/ 2661586 w 7767416"/>
              <a:gd name="connsiteY24" fmla="*/ 5045420 h 6777596"/>
              <a:gd name="connsiteX25" fmla="*/ 4764354 w 7767416"/>
              <a:gd name="connsiteY25" fmla="*/ 0 h 6777596"/>
              <a:gd name="connsiteX26" fmla="*/ 5284169 w 7767416"/>
              <a:gd name="connsiteY26" fmla="*/ 0 h 6777596"/>
              <a:gd name="connsiteX27" fmla="*/ 2900020 w 7767416"/>
              <a:gd name="connsiteY27" fmla="*/ 4407053 h 6777596"/>
              <a:gd name="connsiteX28" fmla="*/ 2497893 w 7767416"/>
              <a:gd name="connsiteY28" fmla="*/ 4189509 h 6777596"/>
              <a:gd name="connsiteX29" fmla="*/ 4137627 w 7767416"/>
              <a:gd name="connsiteY29" fmla="*/ 0 h 6777596"/>
              <a:gd name="connsiteX30" fmla="*/ 4657442 w 7767416"/>
              <a:gd name="connsiteY30" fmla="*/ 0 h 6777596"/>
              <a:gd name="connsiteX31" fmla="*/ 2118158 w 7767416"/>
              <a:gd name="connsiteY31" fmla="*/ 4693817 h 6777596"/>
              <a:gd name="connsiteX32" fmla="*/ 1716031 w 7767416"/>
              <a:gd name="connsiteY32" fmla="*/ 4476272 h 6777596"/>
              <a:gd name="connsiteX33" fmla="*/ 3510898 w 7767416"/>
              <a:gd name="connsiteY33" fmla="*/ 0 h 6777596"/>
              <a:gd name="connsiteX34" fmla="*/ 4030714 w 7767416"/>
              <a:gd name="connsiteY34" fmla="*/ 0 h 6777596"/>
              <a:gd name="connsiteX35" fmla="*/ 1997663 w 7767416"/>
              <a:gd name="connsiteY35" fmla="*/ 3758054 h 6777596"/>
              <a:gd name="connsiteX36" fmla="*/ 1595536 w 7767416"/>
              <a:gd name="connsiteY36" fmla="*/ 3540509 h 6777596"/>
              <a:gd name="connsiteX37" fmla="*/ 2884170 w 7767416"/>
              <a:gd name="connsiteY37" fmla="*/ 0 h 6777596"/>
              <a:gd name="connsiteX38" fmla="*/ 3403986 w 7767416"/>
              <a:gd name="connsiteY38" fmla="*/ 0 h 6777596"/>
              <a:gd name="connsiteX39" fmla="*/ 1715921 w 7767416"/>
              <a:gd name="connsiteY39" fmla="*/ 3120354 h 6777596"/>
              <a:gd name="connsiteX40" fmla="*/ 1313794 w 7767416"/>
              <a:gd name="connsiteY40" fmla="*/ 2902810 h 6777596"/>
              <a:gd name="connsiteX41" fmla="*/ 2257443 w 7767416"/>
              <a:gd name="connsiteY41" fmla="*/ 0 h 6777596"/>
              <a:gd name="connsiteX42" fmla="*/ 2777258 w 7767416"/>
              <a:gd name="connsiteY42" fmla="*/ 0 h 6777596"/>
              <a:gd name="connsiteX43" fmla="*/ 1541206 w 7767416"/>
              <a:gd name="connsiteY43" fmla="*/ 2284819 h 6777596"/>
              <a:gd name="connsiteX44" fmla="*/ 1139079 w 7767416"/>
              <a:gd name="connsiteY44" fmla="*/ 2067274 h 6777596"/>
              <a:gd name="connsiteX45" fmla="*/ 1630716 w 7767416"/>
              <a:gd name="connsiteY45" fmla="*/ 0 h 6777596"/>
              <a:gd name="connsiteX46" fmla="*/ 2150531 w 7767416"/>
              <a:gd name="connsiteY46" fmla="*/ 0 h 6777596"/>
              <a:gd name="connsiteX47" fmla="*/ 840733 w 7767416"/>
              <a:gd name="connsiteY47" fmla="*/ 2421135 h 6777596"/>
              <a:gd name="connsiteX48" fmla="*/ 438606 w 7767416"/>
              <a:gd name="connsiteY48" fmla="*/ 2203590 h 6777596"/>
              <a:gd name="connsiteX49" fmla="*/ 1003987 w 7767416"/>
              <a:gd name="connsiteY49" fmla="*/ 0 h 6777596"/>
              <a:gd name="connsiteX50" fmla="*/ 1523803 w 7767416"/>
              <a:gd name="connsiteY50" fmla="*/ 0 h 6777596"/>
              <a:gd name="connsiteX51" fmla="*/ 584934 w 7767416"/>
              <a:gd name="connsiteY51" fmla="*/ 1735481 h 6777596"/>
              <a:gd name="connsiteX52" fmla="*/ 182807 w 7767416"/>
              <a:gd name="connsiteY52" fmla="*/ 1517936 h 6777596"/>
              <a:gd name="connsiteX53" fmla="*/ 377260 w 7767416"/>
              <a:gd name="connsiteY53" fmla="*/ 0 h 6777596"/>
              <a:gd name="connsiteX54" fmla="*/ 897075 w 7767416"/>
              <a:gd name="connsiteY54" fmla="*/ 0 h 6777596"/>
              <a:gd name="connsiteX55" fmla="*/ 402127 w 7767416"/>
              <a:gd name="connsiteY55" fmla="*/ 914901 h 6777596"/>
              <a:gd name="connsiteX56" fmla="*/ 0 w 7767416"/>
              <a:gd name="connsiteY56" fmla="*/ 697357 h 6777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767416" h="6777596">
                <a:moveTo>
                  <a:pt x="7767416" y="1399861"/>
                </a:moveTo>
                <a:lnTo>
                  <a:pt x="7767416" y="2360732"/>
                </a:lnTo>
                <a:lnTo>
                  <a:pt x="5766870" y="6058701"/>
                </a:lnTo>
                <a:lnTo>
                  <a:pt x="5364742" y="5841156"/>
                </a:lnTo>
                <a:close/>
                <a:moveTo>
                  <a:pt x="7767416" y="241367"/>
                </a:moveTo>
                <a:lnTo>
                  <a:pt x="7767416" y="1202237"/>
                </a:lnTo>
                <a:lnTo>
                  <a:pt x="5008532" y="6301980"/>
                </a:lnTo>
                <a:lnTo>
                  <a:pt x="4606405" y="6084435"/>
                </a:lnTo>
                <a:close/>
                <a:moveTo>
                  <a:pt x="7271266" y="0"/>
                </a:moveTo>
                <a:lnTo>
                  <a:pt x="7767416" y="0"/>
                </a:lnTo>
                <a:lnTo>
                  <a:pt x="7767416" y="43746"/>
                </a:lnTo>
                <a:lnTo>
                  <a:pt x="4124504" y="6777596"/>
                </a:lnTo>
                <a:lnTo>
                  <a:pt x="3722377" y="6560053"/>
                </a:lnTo>
                <a:close/>
                <a:moveTo>
                  <a:pt x="6644537" y="0"/>
                </a:moveTo>
                <a:lnTo>
                  <a:pt x="7164353" y="0"/>
                </a:lnTo>
                <a:lnTo>
                  <a:pt x="3936690" y="5966271"/>
                </a:lnTo>
                <a:lnTo>
                  <a:pt x="3534563" y="5748726"/>
                </a:lnTo>
                <a:close/>
                <a:moveTo>
                  <a:pt x="6017810" y="0"/>
                </a:moveTo>
                <a:lnTo>
                  <a:pt x="6537626" y="0"/>
                </a:lnTo>
                <a:lnTo>
                  <a:pt x="3371597" y="5852342"/>
                </a:lnTo>
                <a:lnTo>
                  <a:pt x="2969470" y="5634798"/>
                </a:lnTo>
                <a:close/>
                <a:moveTo>
                  <a:pt x="5391082" y="0"/>
                </a:moveTo>
                <a:lnTo>
                  <a:pt x="5910897" y="0"/>
                </a:lnTo>
                <a:lnTo>
                  <a:pt x="3063713" y="5262964"/>
                </a:lnTo>
                <a:lnTo>
                  <a:pt x="2661586" y="5045420"/>
                </a:lnTo>
                <a:close/>
                <a:moveTo>
                  <a:pt x="4764354" y="0"/>
                </a:moveTo>
                <a:lnTo>
                  <a:pt x="5284169" y="0"/>
                </a:lnTo>
                <a:lnTo>
                  <a:pt x="2900020" y="4407053"/>
                </a:lnTo>
                <a:lnTo>
                  <a:pt x="2497893" y="4189509"/>
                </a:lnTo>
                <a:close/>
                <a:moveTo>
                  <a:pt x="4137627" y="0"/>
                </a:moveTo>
                <a:lnTo>
                  <a:pt x="4657442" y="0"/>
                </a:lnTo>
                <a:lnTo>
                  <a:pt x="2118158" y="4693817"/>
                </a:lnTo>
                <a:lnTo>
                  <a:pt x="1716031" y="4476272"/>
                </a:lnTo>
                <a:close/>
                <a:moveTo>
                  <a:pt x="3510898" y="0"/>
                </a:moveTo>
                <a:lnTo>
                  <a:pt x="4030714" y="0"/>
                </a:lnTo>
                <a:lnTo>
                  <a:pt x="1997663" y="3758054"/>
                </a:lnTo>
                <a:lnTo>
                  <a:pt x="1595536" y="3540509"/>
                </a:lnTo>
                <a:close/>
                <a:moveTo>
                  <a:pt x="2884170" y="0"/>
                </a:moveTo>
                <a:lnTo>
                  <a:pt x="3403986" y="0"/>
                </a:lnTo>
                <a:lnTo>
                  <a:pt x="1715921" y="3120354"/>
                </a:lnTo>
                <a:lnTo>
                  <a:pt x="1313794" y="2902810"/>
                </a:lnTo>
                <a:close/>
                <a:moveTo>
                  <a:pt x="2257443" y="0"/>
                </a:moveTo>
                <a:lnTo>
                  <a:pt x="2777258" y="0"/>
                </a:lnTo>
                <a:lnTo>
                  <a:pt x="1541206" y="2284819"/>
                </a:lnTo>
                <a:lnTo>
                  <a:pt x="1139079" y="2067274"/>
                </a:lnTo>
                <a:close/>
                <a:moveTo>
                  <a:pt x="1630716" y="0"/>
                </a:moveTo>
                <a:lnTo>
                  <a:pt x="2150531" y="0"/>
                </a:lnTo>
                <a:lnTo>
                  <a:pt x="840733" y="2421135"/>
                </a:lnTo>
                <a:lnTo>
                  <a:pt x="438606" y="2203590"/>
                </a:lnTo>
                <a:close/>
                <a:moveTo>
                  <a:pt x="1003987" y="0"/>
                </a:moveTo>
                <a:lnTo>
                  <a:pt x="1523803" y="0"/>
                </a:lnTo>
                <a:lnTo>
                  <a:pt x="584934" y="1735481"/>
                </a:lnTo>
                <a:lnTo>
                  <a:pt x="182807" y="1517936"/>
                </a:lnTo>
                <a:close/>
                <a:moveTo>
                  <a:pt x="377260" y="0"/>
                </a:moveTo>
                <a:lnTo>
                  <a:pt x="897075" y="0"/>
                </a:lnTo>
                <a:lnTo>
                  <a:pt x="402127" y="914901"/>
                </a:lnTo>
                <a:lnTo>
                  <a:pt x="0" y="697357"/>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30266" r="29977"/>
          <a:stretch/>
        </p:blipFill>
        <p:spPr>
          <a:xfrm>
            <a:off x="0" y="11386"/>
            <a:ext cx="402721" cy="571025"/>
          </a:xfrm>
          <a:prstGeom prst="rect">
            <a:avLst/>
          </a:prstGeom>
        </p:spPr>
      </p:pic>
    </p:spTree>
    <p:extLst>
      <p:ext uri="{BB962C8B-B14F-4D97-AF65-F5344CB8AC3E}">
        <p14:creationId xmlns:p14="http://schemas.microsoft.com/office/powerpoint/2010/main" val="35695334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31EAEB9F-11FD-4A38-A858-5235F8507B4F}"/>
              </a:ext>
            </a:extLst>
          </p:cNvPr>
          <p:cNvSpPr>
            <a:spLocks noGrp="1"/>
          </p:cNvSpPr>
          <p:nvPr>
            <p:ph type="pic" sz="quarter" idx="11" hasCustomPrompt="1"/>
          </p:nvPr>
        </p:nvSpPr>
        <p:spPr>
          <a:xfrm>
            <a:off x="528638" y="551833"/>
            <a:ext cx="5317686" cy="418553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3" name="그림 개체 틀 2">
            <a:extLst>
              <a:ext uri="{FF2B5EF4-FFF2-40B4-BE49-F238E27FC236}">
                <a16:creationId xmlns:a16="http://schemas.microsoft.com/office/drawing/2014/main" id="{A2337EED-6D2F-4724-A299-87463BE1290B}"/>
              </a:ext>
            </a:extLst>
          </p:cNvPr>
          <p:cNvSpPr>
            <a:spLocks noGrp="1"/>
          </p:cNvSpPr>
          <p:nvPr>
            <p:ph type="pic" sz="quarter" idx="12" hasCustomPrompt="1"/>
          </p:nvPr>
        </p:nvSpPr>
        <p:spPr>
          <a:xfrm>
            <a:off x="6345676" y="2134199"/>
            <a:ext cx="5317686" cy="418553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800" dirty="0">
                <a:solidFill>
                  <a:schemeClr val="tx1">
                    <a:lumMod val="75000"/>
                    <a:lumOff val="25000"/>
                  </a:schemeClr>
                </a:solidFill>
              </a:defRPr>
            </a:lvl1pPr>
          </a:lstStyle>
          <a:p>
            <a:pPr marL="0" lvl="0" algn="ctr"/>
            <a:r>
              <a:rPr lang="en-US" altLang="ko-KR" dirty="0"/>
              <a:t>Place Your Picture Here</a:t>
            </a:r>
            <a:endParaRPr lang="ko-KR" altLang="en-US" dirty="0"/>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30266" r="29977"/>
          <a:stretch/>
        </p:blipFill>
        <p:spPr>
          <a:xfrm>
            <a:off x="11696233" y="102743"/>
            <a:ext cx="402721" cy="571025"/>
          </a:xfrm>
          <a:prstGeom prst="rect">
            <a:avLst/>
          </a:prstGeom>
        </p:spPr>
      </p:pic>
    </p:spTree>
    <p:extLst>
      <p:ext uri="{BB962C8B-B14F-4D97-AF65-F5344CB8AC3E}">
        <p14:creationId xmlns:p14="http://schemas.microsoft.com/office/powerpoint/2010/main" val="3150487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Image slide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F1A6D4F-FC45-4108-AABF-2153E98FEC8F}"/>
              </a:ext>
            </a:extLst>
          </p:cNvPr>
          <p:cNvSpPr>
            <a:spLocks noGrp="1"/>
          </p:cNvSpPr>
          <p:nvPr>
            <p:ph type="pic" sz="quarter" idx="11" hasCustomPrompt="1"/>
          </p:nvPr>
        </p:nvSpPr>
        <p:spPr>
          <a:xfrm>
            <a:off x="0" y="0"/>
            <a:ext cx="9511468" cy="6858000"/>
          </a:xfrm>
          <a:custGeom>
            <a:avLst/>
            <a:gdLst>
              <a:gd name="connsiteX0" fmla="*/ 3705667 w 9511468"/>
              <a:gd name="connsiteY0" fmla="*/ 0 h 6858000"/>
              <a:gd name="connsiteX1" fmla="*/ 9511468 w 9511468"/>
              <a:gd name="connsiteY1" fmla="*/ 0 h 6858000"/>
              <a:gd name="connsiteX2" fmla="*/ 4549568 w 9511468"/>
              <a:gd name="connsiteY2" fmla="*/ 6858000 h 6858000"/>
              <a:gd name="connsiteX3" fmla="*/ 0 w 9511468"/>
              <a:gd name="connsiteY3" fmla="*/ 6858000 h 6858000"/>
              <a:gd name="connsiteX4" fmla="*/ 0 w 9511468"/>
              <a:gd name="connsiteY4" fmla="*/ 512172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1468" h="6858000">
                <a:moveTo>
                  <a:pt x="3705667" y="0"/>
                </a:moveTo>
                <a:lnTo>
                  <a:pt x="9511468" y="0"/>
                </a:lnTo>
                <a:lnTo>
                  <a:pt x="4549568" y="6858000"/>
                </a:lnTo>
                <a:lnTo>
                  <a:pt x="0" y="6858000"/>
                </a:lnTo>
                <a:lnTo>
                  <a:pt x="0" y="5121721"/>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30266" r="29977"/>
          <a:stretch/>
        </p:blipFill>
        <p:spPr>
          <a:xfrm>
            <a:off x="11696233" y="102743"/>
            <a:ext cx="402721" cy="571025"/>
          </a:xfrm>
          <a:prstGeom prst="rect">
            <a:avLst/>
          </a:prstGeom>
        </p:spPr>
      </p:pic>
    </p:spTree>
    <p:extLst>
      <p:ext uri="{BB962C8B-B14F-4D97-AF65-F5344CB8AC3E}">
        <p14:creationId xmlns:p14="http://schemas.microsoft.com/office/powerpoint/2010/main" val="29082564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0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A2337EED-6D2F-4724-A299-87463BE1290B}"/>
              </a:ext>
            </a:extLst>
          </p:cNvPr>
          <p:cNvSpPr>
            <a:spLocks noGrp="1"/>
          </p:cNvSpPr>
          <p:nvPr>
            <p:ph type="pic" sz="quarter" idx="12" hasCustomPrompt="1"/>
          </p:nvPr>
        </p:nvSpPr>
        <p:spPr>
          <a:xfrm>
            <a:off x="649480" y="1157591"/>
            <a:ext cx="10893040" cy="4542818"/>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30266" r="29977"/>
          <a:stretch/>
        </p:blipFill>
        <p:spPr>
          <a:xfrm>
            <a:off x="11696233" y="102743"/>
            <a:ext cx="402721" cy="571025"/>
          </a:xfrm>
          <a:prstGeom prst="rect">
            <a:avLst/>
          </a:prstGeom>
        </p:spPr>
      </p:pic>
    </p:spTree>
    <p:extLst>
      <p:ext uri="{BB962C8B-B14F-4D97-AF65-F5344CB8AC3E}">
        <p14:creationId xmlns:p14="http://schemas.microsoft.com/office/powerpoint/2010/main" val="40835280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964E96-60CB-4686-890C-74DB60B28B94}"/>
              </a:ext>
            </a:extLst>
          </p:cNvPr>
          <p:cNvSpPr/>
          <p:nvPr userDrawn="1"/>
        </p:nvSpPr>
        <p:spPr>
          <a:xfrm>
            <a:off x="826852" y="0"/>
            <a:ext cx="4562272" cy="41731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그림 개체 틀 2">
            <a:extLst>
              <a:ext uri="{FF2B5EF4-FFF2-40B4-BE49-F238E27FC236}">
                <a16:creationId xmlns:a16="http://schemas.microsoft.com/office/drawing/2014/main" id="{31EAEB9F-11FD-4A38-A858-5235F8507B4F}"/>
              </a:ext>
            </a:extLst>
          </p:cNvPr>
          <p:cNvSpPr>
            <a:spLocks noGrp="1"/>
          </p:cNvSpPr>
          <p:nvPr>
            <p:ph type="pic" sz="quarter" idx="11" hasCustomPrompt="1"/>
          </p:nvPr>
        </p:nvSpPr>
        <p:spPr>
          <a:xfrm>
            <a:off x="2490281" y="3287949"/>
            <a:ext cx="8874868" cy="292235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30266" r="29977"/>
          <a:stretch/>
        </p:blipFill>
        <p:spPr>
          <a:xfrm>
            <a:off x="11696233" y="102743"/>
            <a:ext cx="402721" cy="571025"/>
          </a:xfrm>
          <a:prstGeom prst="rect">
            <a:avLst/>
          </a:prstGeom>
        </p:spPr>
      </p:pic>
    </p:spTree>
    <p:extLst>
      <p:ext uri="{BB962C8B-B14F-4D97-AF65-F5344CB8AC3E}">
        <p14:creationId xmlns:p14="http://schemas.microsoft.com/office/powerpoint/2010/main" val="367673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extBox 1">
            <a:hlinkClick r:id="rId3"/>
          </p:cNvPr>
          <p:cNvSpPr txBox="1"/>
          <p:nvPr userDrawn="1"/>
        </p:nvSpPr>
        <p:spPr>
          <a:xfrm>
            <a:off x="19250" y="6597853"/>
            <a:ext cx="11887056" cy="246221"/>
          </a:xfrm>
          <a:prstGeom prst="rect">
            <a:avLst/>
          </a:prstGeom>
          <a:noFill/>
        </p:spPr>
        <p:txBody>
          <a:bodyPr wrap="square" rtlCol="0">
            <a:spAutoFit/>
          </a:bodyPr>
          <a:lstStyle/>
          <a:p>
            <a:pPr algn="r"/>
            <a:r>
              <a:rPr lang="en-US" altLang="ko-KR" sz="1000" dirty="0">
                <a:solidFill>
                  <a:schemeClr val="bg1"/>
                </a:solidFill>
                <a:cs typeface="Arial" pitchFamily="34" charset="0"/>
              </a:rPr>
              <a:t>© Copyright ABESEC Engineering College</a:t>
            </a:r>
            <a:endParaRPr lang="ko-KR" altLang="en-US" sz="1000" dirty="0">
              <a:solidFill>
                <a:schemeClr val="bg1"/>
              </a:solidFill>
              <a:cs typeface="Arial" pitchFamily="34" charset="0"/>
            </a:endParaRPr>
          </a:p>
        </p:txBody>
      </p:sp>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l="30266" r="29977"/>
          <a:stretch/>
        </p:blipFill>
        <p:spPr>
          <a:xfrm>
            <a:off x="11696233" y="102743"/>
            <a:ext cx="402721" cy="571025"/>
          </a:xfrm>
          <a:prstGeom prst="rect">
            <a:avLst/>
          </a:prstGeom>
        </p:spPr>
      </p:pic>
    </p:spTree>
    <p:extLst>
      <p:ext uri="{BB962C8B-B14F-4D97-AF65-F5344CB8AC3E}">
        <p14:creationId xmlns:p14="http://schemas.microsoft.com/office/powerpoint/2010/main" val="23950237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Image slide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30266" r="29977"/>
          <a:stretch/>
        </p:blipFill>
        <p:spPr>
          <a:xfrm>
            <a:off x="107416" y="121525"/>
            <a:ext cx="402721" cy="571025"/>
          </a:xfrm>
          <a:prstGeom prst="rect">
            <a:avLst/>
          </a:prstGeom>
        </p:spPr>
      </p:pic>
    </p:spTree>
    <p:extLst>
      <p:ext uri="{BB962C8B-B14F-4D97-AF65-F5344CB8AC3E}">
        <p14:creationId xmlns:p14="http://schemas.microsoft.com/office/powerpoint/2010/main" val="8557766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Image slide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8855341-7087-46B2-9738-26BDE092C109}"/>
              </a:ext>
            </a:extLst>
          </p:cNvPr>
          <p:cNvSpPr>
            <a:spLocks noGrp="1"/>
          </p:cNvSpPr>
          <p:nvPr>
            <p:ph type="pic" sz="quarter" idx="11" hasCustomPrompt="1"/>
          </p:nvPr>
        </p:nvSpPr>
        <p:spPr>
          <a:xfrm>
            <a:off x="561962" y="0"/>
            <a:ext cx="11068076" cy="4046220"/>
          </a:xfrm>
          <a:custGeom>
            <a:avLst/>
            <a:gdLst>
              <a:gd name="connsiteX0" fmla="*/ 0 w 11068076"/>
              <a:gd name="connsiteY0" fmla="*/ 0 h 4046220"/>
              <a:gd name="connsiteX1" fmla="*/ 11068076 w 11068076"/>
              <a:gd name="connsiteY1" fmla="*/ 0 h 4046220"/>
              <a:gd name="connsiteX2" fmla="*/ 10988145 w 11068076"/>
              <a:gd name="connsiteY2" fmla="*/ 236229 h 4046220"/>
              <a:gd name="connsiteX3" fmla="*/ 5534038 w 11068076"/>
              <a:gd name="connsiteY3" fmla="*/ 4046220 h 4046220"/>
              <a:gd name="connsiteX4" fmla="*/ 79931 w 11068076"/>
              <a:gd name="connsiteY4" fmla="*/ 236229 h 404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68076" h="4046220">
                <a:moveTo>
                  <a:pt x="0" y="0"/>
                </a:moveTo>
                <a:lnTo>
                  <a:pt x="11068076" y="0"/>
                </a:lnTo>
                <a:lnTo>
                  <a:pt x="10988145" y="236229"/>
                </a:lnTo>
                <a:cubicBezTo>
                  <a:pt x="10174085" y="2459531"/>
                  <a:pt x="8039357" y="4046220"/>
                  <a:pt x="5534038" y="4046220"/>
                </a:cubicBezTo>
                <a:cubicBezTo>
                  <a:pt x="3028719" y="4046220"/>
                  <a:pt x="893992" y="2459531"/>
                  <a:pt x="79931" y="236229"/>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30266" r="29977"/>
          <a:stretch/>
        </p:blipFill>
        <p:spPr>
          <a:xfrm>
            <a:off x="11696233" y="102743"/>
            <a:ext cx="402721" cy="571025"/>
          </a:xfrm>
          <a:prstGeom prst="rect">
            <a:avLst/>
          </a:prstGeom>
        </p:spPr>
      </p:pic>
    </p:spTree>
    <p:extLst>
      <p:ext uri="{BB962C8B-B14F-4D97-AF65-F5344CB8AC3E}">
        <p14:creationId xmlns:p14="http://schemas.microsoft.com/office/powerpoint/2010/main" val="23185183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ection Break Slide layout">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8C67255-373D-4313-9B6D-8A19B11B157D}"/>
              </a:ext>
            </a:extLst>
          </p:cNvPr>
          <p:cNvGrpSpPr/>
          <p:nvPr userDrawn="1"/>
        </p:nvGrpSpPr>
        <p:grpSpPr>
          <a:xfrm>
            <a:off x="1439781" y="458044"/>
            <a:ext cx="9415959" cy="5864435"/>
            <a:chOff x="1102808" y="1419517"/>
            <a:chExt cx="5383089" cy="3796702"/>
          </a:xfrm>
          <a:solidFill>
            <a:schemeClr val="bg1">
              <a:alpha val="6000"/>
            </a:schemeClr>
          </a:solidFill>
        </p:grpSpPr>
        <p:grpSp>
          <p:nvGrpSpPr>
            <p:cNvPr id="3" name="Group 2">
              <a:extLst>
                <a:ext uri="{FF2B5EF4-FFF2-40B4-BE49-F238E27FC236}">
                  <a16:creationId xmlns:a16="http://schemas.microsoft.com/office/drawing/2014/main" id="{CE30FE16-31CC-4E60-B36B-CAD6FC491355}"/>
                </a:ext>
              </a:extLst>
            </p:cNvPr>
            <p:cNvGrpSpPr/>
            <p:nvPr/>
          </p:nvGrpSpPr>
          <p:grpSpPr>
            <a:xfrm>
              <a:off x="3564744" y="2898363"/>
              <a:ext cx="188449" cy="1471350"/>
              <a:chOff x="10641180" y="438150"/>
              <a:chExt cx="247650" cy="1828800"/>
            </a:xfrm>
            <a:grpFill/>
          </p:grpSpPr>
          <p:sp>
            <p:nvSpPr>
              <p:cNvPr id="76" name="Rectangle: Rounded Corners 75">
                <a:extLst>
                  <a:ext uri="{FF2B5EF4-FFF2-40B4-BE49-F238E27FC236}">
                    <a16:creationId xmlns:a16="http://schemas.microsoft.com/office/drawing/2014/main" id="{B7351259-13D3-4E7F-8730-52C0E6C8AB7E}"/>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Rounded Corners 76">
                <a:extLst>
                  <a:ext uri="{FF2B5EF4-FFF2-40B4-BE49-F238E27FC236}">
                    <a16:creationId xmlns:a16="http://schemas.microsoft.com/office/drawing/2014/main" id="{4A46EEDB-D7F2-4992-87CE-B2069F617779}"/>
                  </a:ext>
                </a:extLst>
              </p:cNvPr>
              <p:cNvSpPr/>
              <p:nvPr/>
            </p:nvSpPr>
            <p:spPr>
              <a:xfrm>
                <a:off x="10641180" y="1044532"/>
                <a:ext cx="247650" cy="9701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26A61E4F-F426-407E-A619-45AC28E02060}"/>
                </a:ext>
              </a:extLst>
            </p:cNvPr>
            <p:cNvGrpSpPr/>
            <p:nvPr/>
          </p:nvGrpSpPr>
          <p:grpSpPr>
            <a:xfrm>
              <a:off x="1537138" y="3468044"/>
              <a:ext cx="188449" cy="1391622"/>
              <a:chOff x="10641180" y="-97372"/>
              <a:chExt cx="247650" cy="1828800"/>
            </a:xfrm>
            <a:grpFill/>
          </p:grpSpPr>
          <p:sp>
            <p:nvSpPr>
              <p:cNvPr id="74" name="Rectangle: Rounded Corners 73">
                <a:extLst>
                  <a:ext uri="{FF2B5EF4-FFF2-40B4-BE49-F238E27FC236}">
                    <a16:creationId xmlns:a16="http://schemas.microsoft.com/office/drawing/2014/main" id="{718B48D2-3B0F-49B4-A2DE-C27D8D50B20F}"/>
                  </a:ext>
                </a:extLst>
              </p:cNvPr>
              <p:cNvSpPr/>
              <p:nvPr/>
            </p:nvSpPr>
            <p:spPr>
              <a:xfrm>
                <a:off x="10751289" y="-97372"/>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Rounded Corners 74">
                <a:extLst>
                  <a:ext uri="{FF2B5EF4-FFF2-40B4-BE49-F238E27FC236}">
                    <a16:creationId xmlns:a16="http://schemas.microsoft.com/office/drawing/2014/main" id="{1DE3CC93-1EAF-4A31-9980-27CC59E625ED}"/>
                  </a:ext>
                </a:extLst>
              </p:cNvPr>
              <p:cNvSpPr/>
              <p:nvPr/>
            </p:nvSpPr>
            <p:spPr>
              <a:xfrm>
                <a:off x="10641180" y="509010"/>
                <a:ext cx="247650" cy="759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18C316E0-D350-4F59-9875-67317542DDE2}"/>
                </a:ext>
              </a:extLst>
            </p:cNvPr>
            <p:cNvGrpSpPr/>
            <p:nvPr/>
          </p:nvGrpSpPr>
          <p:grpSpPr>
            <a:xfrm>
              <a:off x="4244956" y="2379454"/>
              <a:ext cx="188449" cy="1600365"/>
              <a:chOff x="10641180" y="362514"/>
              <a:chExt cx="247650" cy="1989158"/>
            </a:xfrm>
            <a:grpFill/>
          </p:grpSpPr>
          <p:sp>
            <p:nvSpPr>
              <p:cNvPr id="72" name="Rectangle: Rounded Corners 71">
                <a:extLst>
                  <a:ext uri="{FF2B5EF4-FFF2-40B4-BE49-F238E27FC236}">
                    <a16:creationId xmlns:a16="http://schemas.microsoft.com/office/drawing/2014/main" id="{90F9DDD0-84A0-4CDD-9BF3-3B867D0BE8DA}"/>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701AB5D1-4012-4821-90EB-B95FBEFFC13F}"/>
                  </a:ext>
                </a:extLst>
              </p:cNvPr>
              <p:cNvSpPr/>
              <p:nvPr/>
            </p:nvSpPr>
            <p:spPr>
              <a:xfrm>
                <a:off x="10641180" y="494815"/>
                <a:ext cx="247650" cy="1611559"/>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6AF10234-0727-49A3-91D0-0A186685C088}"/>
                </a:ext>
              </a:extLst>
            </p:cNvPr>
            <p:cNvGrpSpPr/>
            <p:nvPr/>
          </p:nvGrpSpPr>
          <p:grpSpPr>
            <a:xfrm>
              <a:off x="4916748" y="1757491"/>
              <a:ext cx="188449" cy="1600365"/>
              <a:chOff x="10641180" y="362514"/>
              <a:chExt cx="247650" cy="1989158"/>
            </a:xfrm>
            <a:grpFill/>
          </p:grpSpPr>
          <p:sp>
            <p:nvSpPr>
              <p:cNvPr id="70" name="Rectangle: Rounded Corners 69">
                <a:extLst>
                  <a:ext uri="{FF2B5EF4-FFF2-40B4-BE49-F238E27FC236}">
                    <a16:creationId xmlns:a16="http://schemas.microsoft.com/office/drawing/2014/main" id="{82E303B6-8B3B-4EEB-B13B-9E53C10BD721}"/>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516476AD-8824-4D1D-BBAB-80DAC15CD181}"/>
                  </a:ext>
                </a:extLst>
              </p:cNvPr>
              <p:cNvSpPr/>
              <p:nvPr/>
            </p:nvSpPr>
            <p:spPr>
              <a:xfrm>
                <a:off x="10641180" y="820641"/>
                <a:ext cx="247650" cy="959907"/>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E8A49A07-7323-4061-B87D-1AE379496011}"/>
                </a:ext>
              </a:extLst>
            </p:cNvPr>
            <p:cNvGrpSpPr/>
            <p:nvPr/>
          </p:nvGrpSpPr>
          <p:grpSpPr>
            <a:xfrm>
              <a:off x="1976173" y="3527844"/>
              <a:ext cx="188449" cy="834973"/>
              <a:chOff x="10641180" y="500718"/>
              <a:chExt cx="247650" cy="1097280"/>
            </a:xfrm>
            <a:grpFill/>
          </p:grpSpPr>
          <p:sp>
            <p:nvSpPr>
              <p:cNvPr id="68" name="Rectangle: Rounded Corners 67">
                <a:extLst>
                  <a:ext uri="{FF2B5EF4-FFF2-40B4-BE49-F238E27FC236}">
                    <a16:creationId xmlns:a16="http://schemas.microsoft.com/office/drawing/2014/main" id="{C4FB2E94-C804-4D04-9748-F88BDD9B994A}"/>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Rounded Corners 68">
                <a:extLst>
                  <a:ext uri="{FF2B5EF4-FFF2-40B4-BE49-F238E27FC236}">
                    <a16:creationId xmlns:a16="http://schemas.microsoft.com/office/drawing/2014/main" id="{01B76EFC-F62F-4A79-B8E7-7D7210F45FFE}"/>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23E00259-B083-4F25-B18B-B88EB245EE19}"/>
                </a:ext>
              </a:extLst>
            </p:cNvPr>
            <p:cNvGrpSpPr/>
            <p:nvPr/>
          </p:nvGrpSpPr>
          <p:grpSpPr>
            <a:xfrm>
              <a:off x="2673093" y="3824597"/>
              <a:ext cx="188449" cy="1391622"/>
              <a:chOff x="10630391" y="1182550"/>
              <a:chExt cx="247650" cy="1828800"/>
            </a:xfrm>
            <a:grpFill/>
          </p:grpSpPr>
          <p:sp>
            <p:nvSpPr>
              <p:cNvPr id="66" name="Rectangle: Rounded Corners 65">
                <a:extLst>
                  <a:ext uri="{FF2B5EF4-FFF2-40B4-BE49-F238E27FC236}">
                    <a16:creationId xmlns:a16="http://schemas.microsoft.com/office/drawing/2014/main" id="{986ADB56-9A55-4F74-8589-A3C8F571E9FC}"/>
                  </a:ext>
                </a:extLst>
              </p:cNvPr>
              <p:cNvSpPr/>
              <p:nvPr/>
            </p:nvSpPr>
            <p:spPr>
              <a:xfrm>
                <a:off x="10722133" y="11825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Rounded Corners 66">
                <a:extLst>
                  <a:ext uri="{FF2B5EF4-FFF2-40B4-BE49-F238E27FC236}">
                    <a16:creationId xmlns:a16="http://schemas.microsoft.com/office/drawing/2014/main" id="{46799C01-DD16-40A7-9EDB-0C751A2D7334}"/>
                  </a:ext>
                </a:extLst>
              </p:cNvPr>
              <p:cNvSpPr/>
              <p:nvPr/>
            </p:nvSpPr>
            <p:spPr>
              <a:xfrm>
                <a:off x="10630391" y="1455616"/>
                <a:ext cx="247650" cy="72424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730D2FA2-C0EF-4DA9-8079-99F6A791920A}"/>
                </a:ext>
              </a:extLst>
            </p:cNvPr>
            <p:cNvGrpSpPr/>
            <p:nvPr/>
          </p:nvGrpSpPr>
          <p:grpSpPr>
            <a:xfrm>
              <a:off x="4916748" y="1881571"/>
              <a:ext cx="188449" cy="1391622"/>
              <a:chOff x="10662618" y="438150"/>
              <a:chExt cx="247650" cy="1828800"/>
            </a:xfrm>
            <a:grpFill/>
          </p:grpSpPr>
          <p:sp>
            <p:nvSpPr>
              <p:cNvPr id="64" name="Rectangle: Rounded Corners 63">
                <a:extLst>
                  <a:ext uri="{FF2B5EF4-FFF2-40B4-BE49-F238E27FC236}">
                    <a16:creationId xmlns:a16="http://schemas.microsoft.com/office/drawing/2014/main" id="{DD9922D5-A155-4E8E-9FE9-9A11E979EF08}"/>
                  </a:ext>
                </a:extLst>
              </p:cNvPr>
              <p:cNvSpPr/>
              <p:nvPr/>
            </p:nvSpPr>
            <p:spPr>
              <a:xfrm>
                <a:off x="10772727"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64">
                <a:extLst>
                  <a:ext uri="{FF2B5EF4-FFF2-40B4-BE49-F238E27FC236}">
                    <a16:creationId xmlns:a16="http://schemas.microsoft.com/office/drawing/2014/main" id="{09054936-7CA6-4920-9461-21A163818561}"/>
                  </a:ext>
                </a:extLst>
              </p:cNvPr>
              <p:cNvSpPr/>
              <p:nvPr/>
            </p:nvSpPr>
            <p:spPr>
              <a:xfrm>
                <a:off x="10662618" y="736515"/>
                <a:ext cx="247650" cy="101490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7789811F-70C6-4A44-9806-934AC83D835A}"/>
                </a:ext>
              </a:extLst>
            </p:cNvPr>
            <p:cNvGrpSpPr/>
            <p:nvPr/>
          </p:nvGrpSpPr>
          <p:grpSpPr>
            <a:xfrm>
              <a:off x="4469241" y="2121847"/>
              <a:ext cx="188449" cy="834973"/>
              <a:chOff x="10641180" y="500718"/>
              <a:chExt cx="247650" cy="1097280"/>
            </a:xfrm>
            <a:grpFill/>
          </p:grpSpPr>
          <p:sp>
            <p:nvSpPr>
              <p:cNvPr id="62" name="Rectangle: Rounded Corners 61">
                <a:extLst>
                  <a:ext uri="{FF2B5EF4-FFF2-40B4-BE49-F238E27FC236}">
                    <a16:creationId xmlns:a16="http://schemas.microsoft.com/office/drawing/2014/main" id="{C9645C03-C2BD-4062-837B-69A66B88158E}"/>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Rounded Corners 62">
                <a:extLst>
                  <a:ext uri="{FF2B5EF4-FFF2-40B4-BE49-F238E27FC236}">
                    <a16:creationId xmlns:a16="http://schemas.microsoft.com/office/drawing/2014/main" id="{363DDD87-B25B-4AF3-9442-6D80311020B4}"/>
                  </a:ext>
                </a:extLst>
              </p:cNvPr>
              <p:cNvSpPr/>
              <p:nvPr/>
            </p:nvSpPr>
            <p:spPr>
              <a:xfrm>
                <a:off x="10641180" y="741341"/>
                <a:ext cx="247650" cy="38937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ED06CA1-B16E-41C2-BCDE-B241236BC85C}"/>
                </a:ext>
              </a:extLst>
            </p:cNvPr>
            <p:cNvGrpSpPr/>
            <p:nvPr/>
          </p:nvGrpSpPr>
          <p:grpSpPr>
            <a:xfrm>
              <a:off x="4685783" y="2027235"/>
              <a:ext cx="188449" cy="1391622"/>
              <a:chOff x="10641180" y="438150"/>
              <a:chExt cx="247650" cy="1828800"/>
            </a:xfrm>
            <a:grpFill/>
          </p:grpSpPr>
          <p:sp>
            <p:nvSpPr>
              <p:cNvPr id="60" name="Rectangle: Rounded Corners 59">
                <a:extLst>
                  <a:ext uri="{FF2B5EF4-FFF2-40B4-BE49-F238E27FC236}">
                    <a16:creationId xmlns:a16="http://schemas.microsoft.com/office/drawing/2014/main" id="{9042B2E7-5DE2-4F76-9798-F635C7746D6F}"/>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4F6B5B3A-A7EB-4338-9C4A-82CBF2903F25}"/>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02723029-3927-49BF-8A75-948D79C7460F}"/>
                </a:ext>
              </a:extLst>
            </p:cNvPr>
            <p:cNvGrpSpPr/>
            <p:nvPr/>
          </p:nvGrpSpPr>
          <p:grpSpPr>
            <a:xfrm>
              <a:off x="2217350" y="3528766"/>
              <a:ext cx="188449" cy="1391622"/>
              <a:chOff x="10653055" y="438150"/>
              <a:chExt cx="247650" cy="1828800"/>
            </a:xfrm>
            <a:grpFill/>
          </p:grpSpPr>
          <p:sp>
            <p:nvSpPr>
              <p:cNvPr id="58" name="Rectangle: Rounded Corners 57">
                <a:extLst>
                  <a:ext uri="{FF2B5EF4-FFF2-40B4-BE49-F238E27FC236}">
                    <a16:creationId xmlns:a16="http://schemas.microsoft.com/office/drawing/2014/main" id="{1D8E37D4-7970-4629-BDF0-A101C4EA4BFB}"/>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F611CDC3-6598-46B2-8EBA-51C34DC083E6}"/>
                  </a:ext>
                </a:extLst>
              </p:cNvPr>
              <p:cNvSpPr/>
              <p:nvPr/>
            </p:nvSpPr>
            <p:spPr>
              <a:xfrm>
                <a:off x="10653055" y="682991"/>
                <a:ext cx="247650" cy="105667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51DC98D9-A145-4C9E-89E8-C3947B729F29}"/>
                </a:ext>
              </a:extLst>
            </p:cNvPr>
            <p:cNvGrpSpPr/>
            <p:nvPr/>
          </p:nvGrpSpPr>
          <p:grpSpPr>
            <a:xfrm>
              <a:off x="2440455" y="3979819"/>
              <a:ext cx="188449" cy="834973"/>
              <a:chOff x="10641180" y="500718"/>
              <a:chExt cx="247650" cy="1097280"/>
            </a:xfrm>
            <a:grpFill/>
          </p:grpSpPr>
          <p:sp>
            <p:nvSpPr>
              <p:cNvPr id="56" name="Rectangle: Rounded Corners 55">
                <a:extLst>
                  <a:ext uri="{FF2B5EF4-FFF2-40B4-BE49-F238E27FC236}">
                    <a16:creationId xmlns:a16="http://schemas.microsoft.com/office/drawing/2014/main" id="{D0A2FBE0-BE6D-4EBE-B9A7-8A4A7330B5A6}"/>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79293FE0-7B92-4043-8813-8D7BFCE5EA7F}"/>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D51D24A6-DED4-4CDA-8771-E87C8103A45E}"/>
                </a:ext>
              </a:extLst>
            </p:cNvPr>
            <p:cNvGrpSpPr/>
            <p:nvPr/>
          </p:nvGrpSpPr>
          <p:grpSpPr>
            <a:xfrm>
              <a:off x="1317620" y="3801808"/>
              <a:ext cx="188449" cy="834973"/>
              <a:chOff x="10641180" y="278676"/>
              <a:chExt cx="247650" cy="1097280"/>
            </a:xfrm>
            <a:grpFill/>
          </p:grpSpPr>
          <p:sp>
            <p:nvSpPr>
              <p:cNvPr id="54" name="Rectangle: Rounded Corners 53">
                <a:extLst>
                  <a:ext uri="{FF2B5EF4-FFF2-40B4-BE49-F238E27FC236}">
                    <a16:creationId xmlns:a16="http://schemas.microsoft.com/office/drawing/2014/main" id="{E06420D7-0BF4-43C1-B41E-8A9D83217900}"/>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98EF58C-03E6-49A3-A860-0D488D07BFF6}"/>
                  </a:ext>
                </a:extLst>
              </p:cNvPr>
              <p:cNvSpPr/>
              <p:nvPr/>
            </p:nvSpPr>
            <p:spPr>
              <a:xfrm>
                <a:off x="10641180" y="519299"/>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DDB206F2-EBE9-4E85-A4AD-4DA00AB3EFB9}"/>
                </a:ext>
              </a:extLst>
            </p:cNvPr>
            <p:cNvGrpSpPr/>
            <p:nvPr/>
          </p:nvGrpSpPr>
          <p:grpSpPr>
            <a:xfrm>
              <a:off x="1102808" y="4055614"/>
              <a:ext cx="188449" cy="834973"/>
              <a:chOff x="10641180" y="278676"/>
              <a:chExt cx="247650" cy="1097280"/>
            </a:xfrm>
            <a:grpFill/>
          </p:grpSpPr>
          <p:sp>
            <p:nvSpPr>
              <p:cNvPr id="52" name="Rectangle: Rounded Corners 51">
                <a:extLst>
                  <a:ext uri="{FF2B5EF4-FFF2-40B4-BE49-F238E27FC236}">
                    <a16:creationId xmlns:a16="http://schemas.microsoft.com/office/drawing/2014/main" id="{11474C22-4EA0-40F1-854E-E3B7401C5A51}"/>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85A1A914-5EB2-4791-AACB-00BA02983E2F}"/>
                  </a:ext>
                </a:extLst>
              </p:cNvPr>
              <p:cNvSpPr/>
              <p:nvPr/>
            </p:nvSpPr>
            <p:spPr>
              <a:xfrm>
                <a:off x="10641180" y="357773"/>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6017347B-C23A-4C66-9BAE-63E7D0B211C4}"/>
                </a:ext>
              </a:extLst>
            </p:cNvPr>
            <p:cNvGrpSpPr/>
            <p:nvPr/>
          </p:nvGrpSpPr>
          <p:grpSpPr>
            <a:xfrm>
              <a:off x="6297448" y="1419517"/>
              <a:ext cx="188449" cy="834973"/>
              <a:chOff x="10641180" y="605206"/>
              <a:chExt cx="247650" cy="1097280"/>
            </a:xfrm>
            <a:grpFill/>
          </p:grpSpPr>
          <p:sp>
            <p:nvSpPr>
              <p:cNvPr id="50" name="Rectangle: Rounded Corners 49">
                <a:extLst>
                  <a:ext uri="{FF2B5EF4-FFF2-40B4-BE49-F238E27FC236}">
                    <a16:creationId xmlns:a16="http://schemas.microsoft.com/office/drawing/2014/main" id="{A684E804-F449-42C7-9D4A-8FC4FA427DD9}"/>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BD700BBF-C4CB-4ADB-B9F3-FD3980022DC2}"/>
                  </a:ext>
                </a:extLst>
              </p:cNvPr>
              <p:cNvSpPr/>
              <p:nvPr/>
            </p:nvSpPr>
            <p:spPr>
              <a:xfrm>
                <a:off x="10641180" y="684304"/>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67549EC-C631-4154-89C8-777D85720E6F}"/>
                </a:ext>
              </a:extLst>
            </p:cNvPr>
            <p:cNvGrpSpPr/>
            <p:nvPr/>
          </p:nvGrpSpPr>
          <p:grpSpPr>
            <a:xfrm>
              <a:off x="5615340" y="1500297"/>
              <a:ext cx="188449" cy="1471350"/>
              <a:chOff x="10641180" y="438150"/>
              <a:chExt cx="247650" cy="1828800"/>
            </a:xfrm>
            <a:grpFill/>
          </p:grpSpPr>
          <p:sp>
            <p:nvSpPr>
              <p:cNvPr id="48" name="Rectangle: Rounded Corners 47">
                <a:extLst>
                  <a:ext uri="{FF2B5EF4-FFF2-40B4-BE49-F238E27FC236}">
                    <a16:creationId xmlns:a16="http://schemas.microsoft.com/office/drawing/2014/main" id="{5BFBDD0A-55E1-40FB-B546-533C1EC5A866}"/>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6DC0EC65-CBE7-43AB-B6D1-5F2CE905F997}"/>
                  </a:ext>
                </a:extLst>
              </p:cNvPr>
              <p:cNvSpPr/>
              <p:nvPr/>
            </p:nvSpPr>
            <p:spPr>
              <a:xfrm>
                <a:off x="10641180" y="1044533"/>
                <a:ext cx="247650" cy="5752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31175F8-B57E-4927-9BDF-74E9AF5D0C34}"/>
                </a:ext>
              </a:extLst>
            </p:cNvPr>
            <p:cNvGrpSpPr/>
            <p:nvPr/>
          </p:nvGrpSpPr>
          <p:grpSpPr>
            <a:xfrm>
              <a:off x="5378386" y="1777351"/>
              <a:ext cx="188449" cy="834973"/>
              <a:chOff x="10641180" y="500718"/>
              <a:chExt cx="247650" cy="1097280"/>
            </a:xfrm>
            <a:grpFill/>
          </p:grpSpPr>
          <p:sp>
            <p:nvSpPr>
              <p:cNvPr id="46" name="Rectangle: Rounded Corners 45">
                <a:extLst>
                  <a:ext uri="{FF2B5EF4-FFF2-40B4-BE49-F238E27FC236}">
                    <a16:creationId xmlns:a16="http://schemas.microsoft.com/office/drawing/2014/main" id="{30B35DDD-42F4-428E-BBA3-551328C75EC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EF5528ED-1E05-43B1-9A43-D8C99729AAE9}"/>
                  </a:ext>
                </a:extLst>
              </p:cNvPr>
              <p:cNvSpPr/>
              <p:nvPr/>
            </p:nvSpPr>
            <p:spPr>
              <a:xfrm>
                <a:off x="10641180" y="579815"/>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0A929C28-23BC-43FC-939D-3937EA1E9953}"/>
                </a:ext>
              </a:extLst>
            </p:cNvPr>
            <p:cNvGrpSpPr/>
            <p:nvPr/>
          </p:nvGrpSpPr>
          <p:grpSpPr>
            <a:xfrm>
              <a:off x="5836292" y="1859500"/>
              <a:ext cx="188449" cy="834973"/>
              <a:chOff x="10641180" y="500718"/>
              <a:chExt cx="247650" cy="1097280"/>
            </a:xfrm>
            <a:grpFill/>
          </p:grpSpPr>
          <p:sp>
            <p:nvSpPr>
              <p:cNvPr id="44" name="Rectangle: Rounded Corners 43">
                <a:extLst>
                  <a:ext uri="{FF2B5EF4-FFF2-40B4-BE49-F238E27FC236}">
                    <a16:creationId xmlns:a16="http://schemas.microsoft.com/office/drawing/2014/main" id="{8657F4D1-8049-4E1E-ACBD-C9209845AA04}"/>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DA8B4CF2-29AE-4A7D-A009-26190E0105A1}"/>
                  </a:ext>
                </a:extLst>
              </p:cNvPr>
              <p:cNvSpPr/>
              <p:nvPr/>
            </p:nvSpPr>
            <p:spPr>
              <a:xfrm>
                <a:off x="10641180" y="579815"/>
                <a:ext cx="247650" cy="69817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A8C3091C-A44B-428D-8915-B1D61246DC80}"/>
                </a:ext>
              </a:extLst>
            </p:cNvPr>
            <p:cNvGrpSpPr/>
            <p:nvPr/>
          </p:nvGrpSpPr>
          <p:grpSpPr>
            <a:xfrm>
              <a:off x="5161382" y="1476120"/>
              <a:ext cx="188449" cy="1391622"/>
              <a:chOff x="10641180" y="438150"/>
              <a:chExt cx="247650" cy="1828800"/>
            </a:xfrm>
            <a:grpFill/>
          </p:grpSpPr>
          <p:sp>
            <p:nvSpPr>
              <p:cNvPr id="42" name="Rectangle: Rounded Corners 41">
                <a:extLst>
                  <a:ext uri="{FF2B5EF4-FFF2-40B4-BE49-F238E27FC236}">
                    <a16:creationId xmlns:a16="http://schemas.microsoft.com/office/drawing/2014/main" id="{8DDA6924-DE6E-417E-9FAD-4C50621B2B60}"/>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756F2321-F7B6-4734-A942-16895D732A1D}"/>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7E1AA17B-A86F-42CA-9361-DEC902955A7D}"/>
                </a:ext>
              </a:extLst>
            </p:cNvPr>
            <p:cNvGrpSpPr/>
            <p:nvPr/>
          </p:nvGrpSpPr>
          <p:grpSpPr>
            <a:xfrm>
              <a:off x="1758760" y="3523581"/>
              <a:ext cx="188449" cy="1391622"/>
              <a:chOff x="10641180" y="438150"/>
              <a:chExt cx="247650" cy="1828800"/>
            </a:xfrm>
            <a:grpFill/>
          </p:grpSpPr>
          <p:sp>
            <p:nvSpPr>
              <p:cNvPr id="40" name="Rectangle: Rounded Corners 39">
                <a:extLst>
                  <a:ext uri="{FF2B5EF4-FFF2-40B4-BE49-F238E27FC236}">
                    <a16:creationId xmlns:a16="http://schemas.microsoft.com/office/drawing/2014/main" id="{655E01AA-AEB4-4B66-AF6F-54793F45EF72}"/>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1729C273-5310-4452-B424-12D3A8A9878E}"/>
                  </a:ext>
                </a:extLst>
              </p:cNvPr>
              <p:cNvSpPr/>
              <p:nvPr/>
            </p:nvSpPr>
            <p:spPr>
              <a:xfrm>
                <a:off x="10641180" y="1044532"/>
                <a:ext cx="247650" cy="83795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1DA003A2-9CD4-4F78-968E-4D8465C7D9EA}"/>
                </a:ext>
              </a:extLst>
            </p:cNvPr>
            <p:cNvGrpSpPr/>
            <p:nvPr/>
          </p:nvGrpSpPr>
          <p:grpSpPr>
            <a:xfrm>
              <a:off x="2890003" y="3736385"/>
              <a:ext cx="188449" cy="834973"/>
              <a:chOff x="10641180" y="500718"/>
              <a:chExt cx="247650" cy="1097280"/>
            </a:xfrm>
            <a:grpFill/>
          </p:grpSpPr>
          <p:sp>
            <p:nvSpPr>
              <p:cNvPr id="38" name="Rectangle: Rounded Corners 37">
                <a:extLst>
                  <a:ext uri="{FF2B5EF4-FFF2-40B4-BE49-F238E27FC236}">
                    <a16:creationId xmlns:a16="http://schemas.microsoft.com/office/drawing/2014/main" id="{E830E0EC-0F5A-471D-A329-C070325C3B1B}"/>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6B7F74B8-329D-49D6-9458-09790843BAEE}"/>
                  </a:ext>
                </a:extLst>
              </p:cNvPr>
              <p:cNvSpPr/>
              <p:nvPr/>
            </p:nvSpPr>
            <p:spPr>
              <a:xfrm>
                <a:off x="10641180" y="579815"/>
                <a:ext cx="247650" cy="74412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E32B3FA3-8826-47F0-9D57-7AE1CF78DBDF}"/>
                </a:ext>
              </a:extLst>
            </p:cNvPr>
            <p:cNvGrpSpPr/>
            <p:nvPr/>
          </p:nvGrpSpPr>
          <p:grpSpPr>
            <a:xfrm>
              <a:off x="3127455" y="3327948"/>
              <a:ext cx="188449" cy="834973"/>
              <a:chOff x="10641180" y="500718"/>
              <a:chExt cx="247650" cy="1097280"/>
            </a:xfrm>
            <a:grpFill/>
          </p:grpSpPr>
          <p:sp>
            <p:nvSpPr>
              <p:cNvPr id="36" name="Rectangle: Rounded Corners 35">
                <a:extLst>
                  <a:ext uri="{FF2B5EF4-FFF2-40B4-BE49-F238E27FC236}">
                    <a16:creationId xmlns:a16="http://schemas.microsoft.com/office/drawing/2014/main" id="{0FDC0D33-C985-4FAF-82F2-73747D352F6A}"/>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4B332085-8CC9-4079-B374-FA97CAAF2D52}"/>
                  </a:ext>
                </a:extLst>
              </p:cNvPr>
              <p:cNvSpPr/>
              <p:nvPr/>
            </p:nvSpPr>
            <p:spPr>
              <a:xfrm>
                <a:off x="10641180" y="579815"/>
                <a:ext cx="247650" cy="78437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C72FBD34-65BC-4B68-866E-E5636C1582AA}"/>
                </a:ext>
              </a:extLst>
            </p:cNvPr>
            <p:cNvGrpSpPr/>
            <p:nvPr/>
          </p:nvGrpSpPr>
          <p:grpSpPr>
            <a:xfrm>
              <a:off x="3351373" y="3111280"/>
              <a:ext cx="188449" cy="834973"/>
              <a:chOff x="10641180" y="500718"/>
              <a:chExt cx="247650" cy="1097280"/>
            </a:xfrm>
            <a:grpFill/>
          </p:grpSpPr>
          <p:sp>
            <p:nvSpPr>
              <p:cNvPr id="34" name="Rectangle: Rounded Corners 33">
                <a:extLst>
                  <a:ext uri="{FF2B5EF4-FFF2-40B4-BE49-F238E27FC236}">
                    <a16:creationId xmlns:a16="http://schemas.microsoft.com/office/drawing/2014/main" id="{262FD932-6B09-41EA-81FD-8FE314F1E7F5}"/>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26A08D8E-153C-4801-9199-6FAEA3F376C1}"/>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4DCBD306-B238-412D-ADB5-01EA50C57D35}"/>
                </a:ext>
              </a:extLst>
            </p:cNvPr>
            <p:cNvGrpSpPr/>
            <p:nvPr/>
          </p:nvGrpSpPr>
          <p:grpSpPr>
            <a:xfrm>
              <a:off x="4028873" y="3339995"/>
              <a:ext cx="188449" cy="834973"/>
              <a:chOff x="10641180" y="500718"/>
              <a:chExt cx="247650" cy="1097280"/>
            </a:xfrm>
            <a:grpFill/>
          </p:grpSpPr>
          <p:sp>
            <p:nvSpPr>
              <p:cNvPr id="32" name="Rectangle: Rounded Corners 31">
                <a:extLst>
                  <a:ext uri="{FF2B5EF4-FFF2-40B4-BE49-F238E27FC236}">
                    <a16:creationId xmlns:a16="http://schemas.microsoft.com/office/drawing/2014/main" id="{24FC6308-85BC-4515-B071-F08BBEF58F67}"/>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F40C510D-955A-4FF9-845A-85DAA963E2E2}"/>
                  </a:ext>
                </a:extLst>
              </p:cNvPr>
              <p:cNvSpPr/>
              <p:nvPr/>
            </p:nvSpPr>
            <p:spPr>
              <a:xfrm>
                <a:off x="10641180" y="741341"/>
                <a:ext cx="247650" cy="3962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0F2D6E25-1502-4056-8B94-771299A6869D}"/>
                </a:ext>
              </a:extLst>
            </p:cNvPr>
            <p:cNvGrpSpPr/>
            <p:nvPr/>
          </p:nvGrpSpPr>
          <p:grpSpPr>
            <a:xfrm>
              <a:off x="3780152" y="3424981"/>
              <a:ext cx="188449" cy="1391622"/>
              <a:chOff x="10641180" y="438150"/>
              <a:chExt cx="247650" cy="1828800"/>
            </a:xfrm>
            <a:grpFill/>
          </p:grpSpPr>
          <p:sp>
            <p:nvSpPr>
              <p:cNvPr id="30" name="Rectangle: Rounded Corners 29">
                <a:extLst>
                  <a:ext uri="{FF2B5EF4-FFF2-40B4-BE49-F238E27FC236}">
                    <a16:creationId xmlns:a16="http://schemas.microsoft.com/office/drawing/2014/main" id="{837059E7-B9E7-4868-B0C9-6E79F33BBE4D}"/>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47F25B6B-32A3-4E66-BC23-1E18DD05FACF}"/>
                  </a:ext>
                </a:extLst>
              </p:cNvPr>
              <p:cNvSpPr/>
              <p:nvPr/>
            </p:nvSpPr>
            <p:spPr>
              <a:xfrm>
                <a:off x="10641180" y="1044533"/>
                <a:ext cx="247650" cy="36338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E3E5821D-6395-49D7-ACFD-E51B0C242DCA}"/>
                </a:ext>
              </a:extLst>
            </p:cNvPr>
            <p:cNvGrpSpPr/>
            <p:nvPr/>
          </p:nvGrpSpPr>
          <p:grpSpPr>
            <a:xfrm>
              <a:off x="6056432" y="1499565"/>
              <a:ext cx="188449" cy="834973"/>
              <a:chOff x="10641180" y="605206"/>
              <a:chExt cx="247650" cy="1097280"/>
            </a:xfrm>
            <a:grpFill/>
          </p:grpSpPr>
          <p:sp>
            <p:nvSpPr>
              <p:cNvPr id="28" name="Rectangle: Rounded Corners 27">
                <a:extLst>
                  <a:ext uri="{FF2B5EF4-FFF2-40B4-BE49-F238E27FC236}">
                    <a16:creationId xmlns:a16="http://schemas.microsoft.com/office/drawing/2014/main" id="{5634B1B0-23FD-480B-8D7B-EC1723883EE9}"/>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27D0B594-C5A4-46B6-B62D-0FA775DA4FA9}"/>
                  </a:ext>
                </a:extLst>
              </p:cNvPr>
              <p:cNvSpPr/>
              <p:nvPr/>
            </p:nvSpPr>
            <p:spPr>
              <a:xfrm>
                <a:off x="10641180" y="684304"/>
                <a:ext cx="247650" cy="8257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2303171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295402" y="982132"/>
            <a:ext cx="9601196" cy="130386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1295401" y="2556932"/>
            <a:ext cx="9601196" cy="331893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677501" y="5969000"/>
            <a:ext cx="1600200" cy="279400"/>
          </a:xfrm>
          <a:prstGeom prst="rect">
            <a:avLst/>
          </a:prstGeom>
        </p:spPr>
        <p:txBody>
          <a:bodyPr/>
          <a:lstStyle/>
          <a:p>
            <a:fld id="{05BFA754-D5C3-4E66-96A6-867B257F58DC}" type="datetimeFigureOut">
              <a:rPr lang="en-US" dirty="0"/>
              <a:pPr/>
              <a:t>5/3/2024</a:t>
            </a:fld>
            <a:endParaRPr lang="en-US"/>
          </a:p>
        </p:txBody>
      </p:sp>
      <p:sp>
        <p:nvSpPr>
          <p:cNvPr id="5" name="Footer Placeholder 4"/>
          <p:cNvSpPr>
            <a:spLocks noGrp="1"/>
          </p:cNvSpPr>
          <p:nvPr>
            <p:ph type="ftr" sz="quarter" idx="11"/>
          </p:nvPr>
        </p:nvSpPr>
        <p:spPr>
          <a:xfrm>
            <a:off x="1295401" y="5969000"/>
            <a:ext cx="7305900" cy="279400"/>
          </a:xfrm>
          <a:prstGeom prst="rect">
            <a:avLst/>
          </a:prstGeom>
        </p:spPr>
        <p:txBody>
          <a:bodyPr/>
          <a:lstStyle/>
          <a:p>
            <a:endParaRPr lang="en-US"/>
          </a:p>
        </p:txBody>
      </p:sp>
      <p:sp>
        <p:nvSpPr>
          <p:cNvPr id="6" name="Slide Number Placeholder 5"/>
          <p:cNvSpPr>
            <a:spLocks noGrp="1"/>
          </p:cNvSpPr>
          <p:nvPr>
            <p:ph type="sldNum" sz="quarter" idx="12"/>
          </p:nvPr>
        </p:nvSpPr>
        <p:spPr>
          <a:xfrm>
            <a:off x="10353901" y="5969000"/>
            <a:ext cx="542697" cy="279400"/>
          </a:xfrm>
          <a:prstGeom prst="rect">
            <a:avLst/>
          </a:prstGeom>
        </p:spPr>
        <p:txBody>
          <a:bodyPr/>
          <a:lstStyle/>
          <a:p>
            <a:fld id="{5D84065D-F351-4B03-BD91-D8A6B8D4B362}" type="slidenum">
              <a:rPr lang="en-US" dirty="0"/>
              <a:pPr/>
              <a:t>‹#›</a:t>
            </a:fld>
            <a:endParaRPr lang="en-US"/>
          </a:p>
        </p:txBody>
      </p:sp>
    </p:spTree>
    <p:extLst>
      <p:ext uri="{BB962C8B-B14F-4D97-AF65-F5344CB8AC3E}">
        <p14:creationId xmlns:p14="http://schemas.microsoft.com/office/powerpoint/2010/main" val="9601122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8C67255-373D-4313-9B6D-8A19B11B157D}"/>
              </a:ext>
            </a:extLst>
          </p:cNvPr>
          <p:cNvGrpSpPr/>
          <p:nvPr userDrawn="1"/>
        </p:nvGrpSpPr>
        <p:grpSpPr>
          <a:xfrm>
            <a:off x="1439781" y="458044"/>
            <a:ext cx="9415959" cy="5864435"/>
            <a:chOff x="1102808" y="1419517"/>
            <a:chExt cx="5383089" cy="3796702"/>
          </a:xfrm>
          <a:solidFill>
            <a:schemeClr val="bg1">
              <a:alpha val="6000"/>
            </a:schemeClr>
          </a:solidFill>
        </p:grpSpPr>
        <p:grpSp>
          <p:nvGrpSpPr>
            <p:cNvPr id="3" name="Group 2">
              <a:extLst>
                <a:ext uri="{FF2B5EF4-FFF2-40B4-BE49-F238E27FC236}">
                  <a16:creationId xmlns:a16="http://schemas.microsoft.com/office/drawing/2014/main" id="{CE30FE16-31CC-4E60-B36B-CAD6FC491355}"/>
                </a:ext>
              </a:extLst>
            </p:cNvPr>
            <p:cNvGrpSpPr/>
            <p:nvPr/>
          </p:nvGrpSpPr>
          <p:grpSpPr>
            <a:xfrm>
              <a:off x="3564744" y="2898363"/>
              <a:ext cx="188449" cy="1471350"/>
              <a:chOff x="10641180" y="438150"/>
              <a:chExt cx="247650" cy="1828800"/>
            </a:xfrm>
            <a:grpFill/>
          </p:grpSpPr>
          <p:sp>
            <p:nvSpPr>
              <p:cNvPr id="76" name="Rectangle: Rounded Corners 75">
                <a:extLst>
                  <a:ext uri="{FF2B5EF4-FFF2-40B4-BE49-F238E27FC236}">
                    <a16:creationId xmlns:a16="http://schemas.microsoft.com/office/drawing/2014/main" id="{B7351259-13D3-4E7F-8730-52C0E6C8AB7E}"/>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Rounded Corners 76">
                <a:extLst>
                  <a:ext uri="{FF2B5EF4-FFF2-40B4-BE49-F238E27FC236}">
                    <a16:creationId xmlns:a16="http://schemas.microsoft.com/office/drawing/2014/main" id="{4A46EEDB-D7F2-4992-87CE-B2069F617779}"/>
                  </a:ext>
                </a:extLst>
              </p:cNvPr>
              <p:cNvSpPr/>
              <p:nvPr/>
            </p:nvSpPr>
            <p:spPr>
              <a:xfrm>
                <a:off x="10641180" y="1044532"/>
                <a:ext cx="247650" cy="9701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26A61E4F-F426-407E-A619-45AC28E02060}"/>
                </a:ext>
              </a:extLst>
            </p:cNvPr>
            <p:cNvGrpSpPr/>
            <p:nvPr/>
          </p:nvGrpSpPr>
          <p:grpSpPr>
            <a:xfrm>
              <a:off x="1537138" y="3468044"/>
              <a:ext cx="188449" cy="1391622"/>
              <a:chOff x="10641180" y="-97372"/>
              <a:chExt cx="247650" cy="1828800"/>
            </a:xfrm>
            <a:grpFill/>
          </p:grpSpPr>
          <p:sp>
            <p:nvSpPr>
              <p:cNvPr id="74" name="Rectangle: Rounded Corners 73">
                <a:extLst>
                  <a:ext uri="{FF2B5EF4-FFF2-40B4-BE49-F238E27FC236}">
                    <a16:creationId xmlns:a16="http://schemas.microsoft.com/office/drawing/2014/main" id="{718B48D2-3B0F-49B4-A2DE-C27D8D50B20F}"/>
                  </a:ext>
                </a:extLst>
              </p:cNvPr>
              <p:cNvSpPr/>
              <p:nvPr/>
            </p:nvSpPr>
            <p:spPr>
              <a:xfrm>
                <a:off x="10751289" y="-97372"/>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Rounded Corners 74">
                <a:extLst>
                  <a:ext uri="{FF2B5EF4-FFF2-40B4-BE49-F238E27FC236}">
                    <a16:creationId xmlns:a16="http://schemas.microsoft.com/office/drawing/2014/main" id="{1DE3CC93-1EAF-4A31-9980-27CC59E625ED}"/>
                  </a:ext>
                </a:extLst>
              </p:cNvPr>
              <p:cNvSpPr/>
              <p:nvPr/>
            </p:nvSpPr>
            <p:spPr>
              <a:xfrm>
                <a:off x="10641180" y="509010"/>
                <a:ext cx="247650" cy="759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18C316E0-D350-4F59-9875-67317542DDE2}"/>
                </a:ext>
              </a:extLst>
            </p:cNvPr>
            <p:cNvGrpSpPr/>
            <p:nvPr/>
          </p:nvGrpSpPr>
          <p:grpSpPr>
            <a:xfrm>
              <a:off x="4244956" y="2379454"/>
              <a:ext cx="188449" cy="1600365"/>
              <a:chOff x="10641180" y="362514"/>
              <a:chExt cx="247650" cy="1989158"/>
            </a:xfrm>
            <a:grpFill/>
          </p:grpSpPr>
          <p:sp>
            <p:nvSpPr>
              <p:cNvPr id="72" name="Rectangle: Rounded Corners 71">
                <a:extLst>
                  <a:ext uri="{FF2B5EF4-FFF2-40B4-BE49-F238E27FC236}">
                    <a16:creationId xmlns:a16="http://schemas.microsoft.com/office/drawing/2014/main" id="{90F9DDD0-84A0-4CDD-9BF3-3B867D0BE8DA}"/>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701AB5D1-4012-4821-90EB-B95FBEFFC13F}"/>
                  </a:ext>
                </a:extLst>
              </p:cNvPr>
              <p:cNvSpPr/>
              <p:nvPr/>
            </p:nvSpPr>
            <p:spPr>
              <a:xfrm>
                <a:off x="10641180" y="494815"/>
                <a:ext cx="247650" cy="1611559"/>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6AF10234-0727-49A3-91D0-0A186685C088}"/>
                </a:ext>
              </a:extLst>
            </p:cNvPr>
            <p:cNvGrpSpPr/>
            <p:nvPr/>
          </p:nvGrpSpPr>
          <p:grpSpPr>
            <a:xfrm>
              <a:off x="4916748" y="1757491"/>
              <a:ext cx="188449" cy="1600365"/>
              <a:chOff x="10641180" y="362514"/>
              <a:chExt cx="247650" cy="1989158"/>
            </a:xfrm>
            <a:grpFill/>
          </p:grpSpPr>
          <p:sp>
            <p:nvSpPr>
              <p:cNvPr id="70" name="Rectangle: Rounded Corners 69">
                <a:extLst>
                  <a:ext uri="{FF2B5EF4-FFF2-40B4-BE49-F238E27FC236}">
                    <a16:creationId xmlns:a16="http://schemas.microsoft.com/office/drawing/2014/main" id="{82E303B6-8B3B-4EEB-B13B-9E53C10BD721}"/>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516476AD-8824-4D1D-BBAB-80DAC15CD181}"/>
                  </a:ext>
                </a:extLst>
              </p:cNvPr>
              <p:cNvSpPr/>
              <p:nvPr/>
            </p:nvSpPr>
            <p:spPr>
              <a:xfrm>
                <a:off x="10641180" y="820641"/>
                <a:ext cx="247650" cy="959907"/>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E8A49A07-7323-4061-B87D-1AE379496011}"/>
                </a:ext>
              </a:extLst>
            </p:cNvPr>
            <p:cNvGrpSpPr/>
            <p:nvPr/>
          </p:nvGrpSpPr>
          <p:grpSpPr>
            <a:xfrm>
              <a:off x="1976173" y="3527844"/>
              <a:ext cx="188449" cy="834973"/>
              <a:chOff x="10641180" y="500718"/>
              <a:chExt cx="247650" cy="1097280"/>
            </a:xfrm>
            <a:grpFill/>
          </p:grpSpPr>
          <p:sp>
            <p:nvSpPr>
              <p:cNvPr id="68" name="Rectangle: Rounded Corners 67">
                <a:extLst>
                  <a:ext uri="{FF2B5EF4-FFF2-40B4-BE49-F238E27FC236}">
                    <a16:creationId xmlns:a16="http://schemas.microsoft.com/office/drawing/2014/main" id="{C4FB2E94-C804-4D04-9748-F88BDD9B994A}"/>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Rounded Corners 68">
                <a:extLst>
                  <a:ext uri="{FF2B5EF4-FFF2-40B4-BE49-F238E27FC236}">
                    <a16:creationId xmlns:a16="http://schemas.microsoft.com/office/drawing/2014/main" id="{01B76EFC-F62F-4A79-B8E7-7D7210F45FFE}"/>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23E00259-B083-4F25-B18B-B88EB245EE19}"/>
                </a:ext>
              </a:extLst>
            </p:cNvPr>
            <p:cNvGrpSpPr/>
            <p:nvPr/>
          </p:nvGrpSpPr>
          <p:grpSpPr>
            <a:xfrm>
              <a:off x="2673093" y="3824597"/>
              <a:ext cx="188449" cy="1391622"/>
              <a:chOff x="10630391" y="1182550"/>
              <a:chExt cx="247650" cy="1828800"/>
            </a:xfrm>
            <a:grpFill/>
          </p:grpSpPr>
          <p:sp>
            <p:nvSpPr>
              <p:cNvPr id="66" name="Rectangle: Rounded Corners 65">
                <a:extLst>
                  <a:ext uri="{FF2B5EF4-FFF2-40B4-BE49-F238E27FC236}">
                    <a16:creationId xmlns:a16="http://schemas.microsoft.com/office/drawing/2014/main" id="{986ADB56-9A55-4F74-8589-A3C8F571E9FC}"/>
                  </a:ext>
                </a:extLst>
              </p:cNvPr>
              <p:cNvSpPr/>
              <p:nvPr/>
            </p:nvSpPr>
            <p:spPr>
              <a:xfrm>
                <a:off x="10722133" y="11825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Rounded Corners 66">
                <a:extLst>
                  <a:ext uri="{FF2B5EF4-FFF2-40B4-BE49-F238E27FC236}">
                    <a16:creationId xmlns:a16="http://schemas.microsoft.com/office/drawing/2014/main" id="{46799C01-DD16-40A7-9EDB-0C751A2D7334}"/>
                  </a:ext>
                </a:extLst>
              </p:cNvPr>
              <p:cNvSpPr/>
              <p:nvPr/>
            </p:nvSpPr>
            <p:spPr>
              <a:xfrm>
                <a:off x="10630391" y="1455616"/>
                <a:ext cx="247650" cy="72424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730D2FA2-C0EF-4DA9-8079-99F6A791920A}"/>
                </a:ext>
              </a:extLst>
            </p:cNvPr>
            <p:cNvGrpSpPr/>
            <p:nvPr/>
          </p:nvGrpSpPr>
          <p:grpSpPr>
            <a:xfrm>
              <a:off x="4916748" y="1881571"/>
              <a:ext cx="188449" cy="1391622"/>
              <a:chOff x="10662618" y="438150"/>
              <a:chExt cx="247650" cy="1828800"/>
            </a:xfrm>
            <a:grpFill/>
          </p:grpSpPr>
          <p:sp>
            <p:nvSpPr>
              <p:cNvPr id="64" name="Rectangle: Rounded Corners 63">
                <a:extLst>
                  <a:ext uri="{FF2B5EF4-FFF2-40B4-BE49-F238E27FC236}">
                    <a16:creationId xmlns:a16="http://schemas.microsoft.com/office/drawing/2014/main" id="{DD9922D5-A155-4E8E-9FE9-9A11E979EF08}"/>
                  </a:ext>
                </a:extLst>
              </p:cNvPr>
              <p:cNvSpPr/>
              <p:nvPr/>
            </p:nvSpPr>
            <p:spPr>
              <a:xfrm>
                <a:off x="10772727"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64">
                <a:extLst>
                  <a:ext uri="{FF2B5EF4-FFF2-40B4-BE49-F238E27FC236}">
                    <a16:creationId xmlns:a16="http://schemas.microsoft.com/office/drawing/2014/main" id="{09054936-7CA6-4920-9461-21A163818561}"/>
                  </a:ext>
                </a:extLst>
              </p:cNvPr>
              <p:cNvSpPr/>
              <p:nvPr/>
            </p:nvSpPr>
            <p:spPr>
              <a:xfrm>
                <a:off x="10662618" y="736515"/>
                <a:ext cx="247650" cy="101490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7789811F-70C6-4A44-9806-934AC83D835A}"/>
                </a:ext>
              </a:extLst>
            </p:cNvPr>
            <p:cNvGrpSpPr/>
            <p:nvPr/>
          </p:nvGrpSpPr>
          <p:grpSpPr>
            <a:xfrm>
              <a:off x="4469241" y="2121847"/>
              <a:ext cx="188449" cy="834973"/>
              <a:chOff x="10641180" y="500718"/>
              <a:chExt cx="247650" cy="1097280"/>
            </a:xfrm>
            <a:grpFill/>
          </p:grpSpPr>
          <p:sp>
            <p:nvSpPr>
              <p:cNvPr id="62" name="Rectangle: Rounded Corners 61">
                <a:extLst>
                  <a:ext uri="{FF2B5EF4-FFF2-40B4-BE49-F238E27FC236}">
                    <a16:creationId xmlns:a16="http://schemas.microsoft.com/office/drawing/2014/main" id="{C9645C03-C2BD-4062-837B-69A66B88158E}"/>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Rounded Corners 62">
                <a:extLst>
                  <a:ext uri="{FF2B5EF4-FFF2-40B4-BE49-F238E27FC236}">
                    <a16:creationId xmlns:a16="http://schemas.microsoft.com/office/drawing/2014/main" id="{363DDD87-B25B-4AF3-9442-6D80311020B4}"/>
                  </a:ext>
                </a:extLst>
              </p:cNvPr>
              <p:cNvSpPr/>
              <p:nvPr/>
            </p:nvSpPr>
            <p:spPr>
              <a:xfrm>
                <a:off x="10641180" y="741341"/>
                <a:ext cx="247650" cy="38937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ED06CA1-B16E-41C2-BCDE-B241236BC85C}"/>
                </a:ext>
              </a:extLst>
            </p:cNvPr>
            <p:cNvGrpSpPr/>
            <p:nvPr/>
          </p:nvGrpSpPr>
          <p:grpSpPr>
            <a:xfrm>
              <a:off x="4685783" y="2027235"/>
              <a:ext cx="188449" cy="1391622"/>
              <a:chOff x="10641180" y="438150"/>
              <a:chExt cx="247650" cy="1828800"/>
            </a:xfrm>
            <a:grpFill/>
          </p:grpSpPr>
          <p:sp>
            <p:nvSpPr>
              <p:cNvPr id="60" name="Rectangle: Rounded Corners 59">
                <a:extLst>
                  <a:ext uri="{FF2B5EF4-FFF2-40B4-BE49-F238E27FC236}">
                    <a16:creationId xmlns:a16="http://schemas.microsoft.com/office/drawing/2014/main" id="{9042B2E7-5DE2-4F76-9798-F635C7746D6F}"/>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4F6B5B3A-A7EB-4338-9C4A-82CBF2903F25}"/>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02723029-3927-49BF-8A75-948D79C7460F}"/>
                </a:ext>
              </a:extLst>
            </p:cNvPr>
            <p:cNvGrpSpPr/>
            <p:nvPr/>
          </p:nvGrpSpPr>
          <p:grpSpPr>
            <a:xfrm>
              <a:off x="2217350" y="3528766"/>
              <a:ext cx="188449" cy="1391622"/>
              <a:chOff x="10653055" y="438150"/>
              <a:chExt cx="247650" cy="1828800"/>
            </a:xfrm>
            <a:grpFill/>
          </p:grpSpPr>
          <p:sp>
            <p:nvSpPr>
              <p:cNvPr id="58" name="Rectangle: Rounded Corners 57">
                <a:extLst>
                  <a:ext uri="{FF2B5EF4-FFF2-40B4-BE49-F238E27FC236}">
                    <a16:creationId xmlns:a16="http://schemas.microsoft.com/office/drawing/2014/main" id="{1D8E37D4-7970-4629-BDF0-A101C4EA4BFB}"/>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F611CDC3-6598-46B2-8EBA-51C34DC083E6}"/>
                  </a:ext>
                </a:extLst>
              </p:cNvPr>
              <p:cNvSpPr/>
              <p:nvPr/>
            </p:nvSpPr>
            <p:spPr>
              <a:xfrm>
                <a:off x="10653055" y="682991"/>
                <a:ext cx="247650" cy="105667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51DC98D9-A145-4C9E-89E8-C3947B729F29}"/>
                </a:ext>
              </a:extLst>
            </p:cNvPr>
            <p:cNvGrpSpPr/>
            <p:nvPr/>
          </p:nvGrpSpPr>
          <p:grpSpPr>
            <a:xfrm>
              <a:off x="2440455" y="3979819"/>
              <a:ext cx="188449" cy="834973"/>
              <a:chOff x="10641180" y="500718"/>
              <a:chExt cx="247650" cy="1097280"/>
            </a:xfrm>
            <a:grpFill/>
          </p:grpSpPr>
          <p:sp>
            <p:nvSpPr>
              <p:cNvPr id="56" name="Rectangle: Rounded Corners 55">
                <a:extLst>
                  <a:ext uri="{FF2B5EF4-FFF2-40B4-BE49-F238E27FC236}">
                    <a16:creationId xmlns:a16="http://schemas.microsoft.com/office/drawing/2014/main" id="{D0A2FBE0-BE6D-4EBE-B9A7-8A4A7330B5A6}"/>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79293FE0-7B92-4043-8813-8D7BFCE5EA7F}"/>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D51D24A6-DED4-4CDA-8771-E87C8103A45E}"/>
                </a:ext>
              </a:extLst>
            </p:cNvPr>
            <p:cNvGrpSpPr/>
            <p:nvPr/>
          </p:nvGrpSpPr>
          <p:grpSpPr>
            <a:xfrm>
              <a:off x="1317620" y="3801808"/>
              <a:ext cx="188449" cy="834973"/>
              <a:chOff x="10641180" y="278676"/>
              <a:chExt cx="247650" cy="1097280"/>
            </a:xfrm>
            <a:grpFill/>
          </p:grpSpPr>
          <p:sp>
            <p:nvSpPr>
              <p:cNvPr id="54" name="Rectangle: Rounded Corners 53">
                <a:extLst>
                  <a:ext uri="{FF2B5EF4-FFF2-40B4-BE49-F238E27FC236}">
                    <a16:creationId xmlns:a16="http://schemas.microsoft.com/office/drawing/2014/main" id="{E06420D7-0BF4-43C1-B41E-8A9D83217900}"/>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98EF58C-03E6-49A3-A860-0D488D07BFF6}"/>
                  </a:ext>
                </a:extLst>
              </p:cNvPr>
              <p:cNvSpPr/>
              <p:nvPr/>
            </p:nvSpPr>
            <p:spPr>
              <a:xfrm>
                <a:off x="10641180" y="519299"/>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DDB206F2-EBE9-4E85-A4AD-4DA00AB3EFB9}"/>
                </a:ext>
              </a:extLst>
            </p:cNvPr>
            <p:cNvGrpSpPr/>
            <p:nvPr/>
          </p:nvGrpSpPr>
          <p:grpSpPr>
            <a:xfrm>
              <a:off x="1102808" y="4055614"/>
              <a:ext cx="188449" cy="834973"/>
              <a:chOff x="10641180" y="278676"/>
              <a:chExt cx="247650" cy="1097280"/>
            </a:xfrm>
            <a:grpFill/>
          </p:grpSpPr>
          <p:sp>
            <p:nvSpPr>
              <p:cNvPr id="52" name="Rectangle: Rounded Corners 51">
                <a:extLst>
                  <a:ext uri="{FF2B5EF4-FFF2-40B4-BE49-F238E27FC236}">
                    <a16:creationId xmlns:a16="http://schemas.microsoft.com/office/drawing/2014/main" id="{11474C22-4EA0-40F1-854E-E3B7401C5A51}"/>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85A1A914-5EB2-4791-AACB-00BA02983E2F}"/>
                  </a:ext>
                </a:extLst>
              </p:cNvPr>
              <p:cNvSpPr/>
              <p:nvPr/>
            </p:nvSpPr>
            <p:spPr>
              <a:xfrm>
                <a:off x="10641180" y="357773"/>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6017347B-C23A-4C66-9BAE-63E7D0B211C4}"/>
                </a:ext>
              </a:extLst>
            </p:cNvPr>
            <p:cNvGrpSpPr/>
            <p:nvPr/>
          </p:nvGrpSpPr>
          <p:grpSpPr>
            <a:xfrm>
              <a:off x="6297448" y="1419517"/>
              <a:ext cx="188449" cy="834973"/>
              <a:chOff x="10641180" y="605206"/>
              <a:chExt cx="247650" cy="1097280"/>
            </a:xfrm>
            <a:grpFill/>
          </p:grpSpPr>
          <p:sp>
            <p:nvSpPr>
              <p:cNvPr id="50" name="Rectangle: Rounded Corners 49">
                <a:extLst>
                  <a:ext uri="{FF2B5EF4-FFF2-40B4-BE49-F238E27FC236}">
                    <a16:creationId xmlns:a16="http://schemas.microsoft.com/office/drawing/2014/main" id="{A684E804-F449-42C7-9D4A-8FC4FA427DD9}"/>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BD700BBF-C4CB-4ADB-B9F3-FD3980022DC2}"/>
                  </a:ext>
                </a:extLst>
              </p:cNvPr>
              <p:cNvSpPr/>
              <p:nvPr/>
            </p:nvSpPr>
            <p:spPr>
              <a:xfrm>
                <a:off x="10641180" y="684304"/>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67549EC-C631-4154-89C8-777D85720E6F}"/>
                </a:ext>
              </a:extLst>
            </p:cNvPr>
            <p:cNvGrpSpPr/>
            <p:nvPr/>
          </p:nvGrpSpPr>
          <p:grpSpPr>
            <a:xfrm>
              <a:off x="5615340" y="1500297"/>
              <a:ext cx="188449" cy="1471350"/>
              <a:chOff x="10641180" y="438150"/>
              <a:chExt cx="247650" cy="1828800"/>
            </a:xfrm>
            <a:grpFill/>
          </p:grpSpPr>
          <p:sp>
            <p:nvSpPr>
              <p:cNvPr id="48" name="Rectangle: Rounded Corners 47">
                <a:extLst>
                  <a:ext uri="{FF2B5EF4-FFF2-40B4-BE49-F238E27FC236}">
                    <a16:creationId xmlns:a16="http://schemas.microsoft.com/office/drawing/2014/main" id="{5BFBDD0A-55E1-40FB-B546-533C1EC5A866}"/>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6DC0EC65-CBE7-43AB-B6D1-5F2CE905F997}"/>
                  </a:ext>
                </a:extLst>
              </p:cNvPr>
              <p:cNvSpPr/>
              <p:nvPr/>
            </p:nvSpPr>
            <p:spPr>
              <a:xfrm>
                <a:off x="10641180" y="1044533"/>
                <a:ext cx="247650" cy="5752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31175F8-B57E-4927-9BDF-74E9AF5D0C34}"/>
                </a:ext>
              </a:extLst>
            </p:cNvPr>
            <p:cNvGrpSpPr/>
            <p:nvPr/>
          </p:nvGrpSpPr>
          <p:grpSpPr>
            <a:xfrm>
              <a:off x="5378386" y="1777351"/>
              <a:ext cx="188449" cy="834973"/>
              <a:chOff x="10641180" y="500718"/>
              <a:chExt cx="247650" cy="1097280"/>
            </a:xfrm>
            <a:grpFill/>
          </p:grpSpPr>
          <p:sp>
            <p:nvSpPr>
              <p:cNvPr id="46" name="Rectangle: Rounded Corners 45">
                <a:extLst>
                  <a:ext uri="{FF2B5EF4-FFF2-40B4-BE49-F238E27FC236}">
                    <a16:creationId xmlns:a16="http://schemas.microsoft.com/office/drawing/2014/main" id="{30B35DDD-42F4-428E-BBA3-551328C75EC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EF5528ED-1E05-43B1-9A43-D8C99729AAE9}"/>
                  </a:ext>
                </a:extLst>
              </p:cNvPr>
              <p:cNvSpPr/>
              <p:nvPr/>
            </p:nvSpPr>
            <p:spPr>
              <a:xfrm>
                <a:off x="10641180" y="579815"/>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0A929C28-23BC-43FC-939D-3937EA1E9953}"/>
                </a:ext>
              </a:extLst>
            </p:cNvPr>
            <p:cNvGrpSpPr/>
            <p:nvPr/>
          </p:nvGrpSpPr>
          <p:grpSpPr>
            <a:xfrm>
              <a:off x="5836292" y="1859500"/>
              <a:ext cx="188449" cy="834973"/>
              <a:chOff x="10641180" y="500718"/>
              <a:chExt cx="247650" cy="1097280"/>
            </a:xfrm>
            <a:grpFill/>
          </p:grpSpPr>
          <p:sp>
            <p:nvSpPr>
              <p:cNvPr id="44" name="Rectangle: Rounded Corners 43">
                <a:extLst>
                  <a:ext uri="{FF2B5EF4-FFF2-40B4-BE49-F238E27FC236}">
                    <a16:creationId xmlns:a16="http://schemas.microsoft.com/office/drawing/2014/main" id="{8657F4D1-8049-4E1E-ACBD-C9209845AA04}"/>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DA8B4CF2-29AE-4A7D-A009-26190E0105A1}"/>
                  </a:ext>
                </a:extLst>
              </p:cNvPr>
              <p:cNvSpPr/>
              <p:nvPr/>
            </p:nvSpPr>
            <p:spPr>
              <a:xfrm>
                <a:off x="10641180" y="579815"/>
                <a:ext cx="247650" cy="69817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A8C3091C-A44B-428D-8915-B1D61246DC80}"/>
                </a:ext>
              </a:extLst>
            </p:cNvPr>
            <p:cNvGrpSpPr/>
            <p:nvPr/>
          </p:nvGrpSpPr>
          <p:grpSpPr>
            <a:xfrm>
              <a:off x="5161382" y="1476120"/>
              <a:ext cx="188449" cy="1391622"/>
              <a:chOff x="10641180" y="438150"/>
              <a:chExt cx="247650" cy="1828800"/>
            </a:xfrm>
            <a:grpFill/>
          </p:grpSpPr>
          <p:sp>
            <p:nvSpPr>
              <p:cNvPr id="42" name="Rectangle: Rounded Corners 41">
                <a:extLst>
                  <a:ext uri="{FF2B5EF4-FFF2-40B4-BE49-F238E27FC236}">
                    <a16:creationId xmlns:a16="http://schemas.microsoft.com/office/drawing/2014/main" id="{8DDA6924-DE6E-417E-9FAD-4C50621B2B60}"/>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756F2321-F7B6-4734-A942-16895D732A1D}"/>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7E1AA17B-A86F-42CA-9361-DEC902955A7D}"/>
                </a:ext>
              </a:extLst>
            </p:cNvPr>
            <p:cNvGrpSpPr/>
            <p:nvPr/>
          </p:nvGrpSpPr>
          <p:grpSpPr>
            <a:xfrm>
              <a:off x="1758760" y="3523581"/>
              <a:ext cx="188449" cy="1391622"/>
              <a:chOff x="10641180" y="438150"/>
              <a:chExt cx="247650" cy="1828800"/>
            </a:xfrm>
            <a:grpFill/>
          </p:grpSpPr>
          <p:sp>
            <p:nvSpPr>
              <p:cNvPr id="40" name="Rectangle: Rounded Corners 39">
                <a:extLst>
                  <a:ext uri="{FF2B5EF4-FFF2-40B4-BE49-F238E27FC236}">
                    <a16:creationId xmlns:a16="http://schemas.microsoft.com/office/drawing/2014/main" id="{655E01AA-AEB4-4B66-AF6F-54793F45EF72}"/>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1729C273-5310-4452-B424-12D3A8A9878E}"/>
                  </a:ext>
                </a:extLst>
              </p:cNvPr>
              <p:cNvSpPr/>
              <p:nvPr/>
            </p:nvSpPr>
            <p:spPr>
              <a:xfrm>
                <a:off x="10641180" y="1044532"/>
                <a:ext cx="247650" cy="83795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1DA003A2-9CD4-4F78-968E-4D8465C7D9EA}"/>
                </a:ext>
              </a:extLst>
            </p:cNvPr>
            <p:cNvGrpSpPr/>
            <p:nvPr/>
          </p:nvGrpSpPr>
          <p:grpSpPr>
            <a:xfrm>
              <a:off x="2890003" y="3736385"/>
              <a:ext cx="188449" cy="834973"/>
              <a:chOff x="10641180" y="500718"/>
              <a:chExt cx="247650" cy="1097280"/>
            </a:xfrm>
            <a:grpFill/>
          </p:grpSpPr>
          <p:sp>
            <p:nvSpPr>
              <p:cNvPr id="38" name="Rectangle: Rounded Corners 37">
                <a:extLst>
                  <a:ext uri="{FF2B5EF4-FFF2-40B4-BE49-F238E27FC236}">
                    <a16:creationId xmlns:a16="http://schemas.microsoft.com/office/drawing/2014/main" id="{E830E0EC-0F5A-471D-A329-C070325C3B1B}"/>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6B7F74B8-329D-49D6-9458-09790843BAEE}"/>
                  </a:ext>
                </a:extLst>
              </p:cNvPr>
              <p:cNvSpPr/>
              <p:nvPr/>
            </p:nvSpPr>
            <p:spPr>
              <a:xfrm>
                <a:off x="10641180" y="579815"/>
                <a:ext cx="247650" cy="74412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E32B3FA3-8826-47F0-9D57-7AE1CF78DBDF}"/>
                </a:ext>
              </a:extLst>
            </p:cNvPr>
            <p:cNvGrpSpPr/>
            <p:nvPr/>
          </p:nvGrpSpPr>
          <p:grpSpPr>
            <a:xfrm>
              <a:off x="3127455" y="3327948"/>
              <a:ext cx="188449" cy="834973"/>
              <a:chOff x="10641180" y="500718"/>
              <a:chExt cx="247650" cy="1097280"/>
            </a:xfrm>
            <a:grpFill/>
          </p:grpSpPr>
          <p:sp>
            <p:nvSpPr>
              <p:cNvPr id="36" name="Rectangle: Rounded Corners 35">
                <a:extLst>
                  <a:ext uri="{FF2B5EF4-FFF2-40B4-BE49-F238E27FC236}">
                    <a16:creationId xmlns:a16="http://schemas.microsoft.com/office/drawing/2014/main" id="{0FDC0D33-C985-4FAF-82F2-73747D352F6A}"/>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4B332085-8CC9-4079-B374-FA97CAAF2D52}"/>
                  </a:ext>
                </a:extLst>
              </p:cNvPr>
              <p:cNvSpPr/>
              <p:nvPr/>
            </p:nvSpPr>
            <p:spPr>
              <a:xfrm>
                <a:off x="10641180" y="579815"/>
                <a:ext cx="247650" cy="78437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C72FBD34-65BC-4B68-866E-E5636C1582AA}"/>
                </a:ext>
              </a:extLst>
            </p:cNvPr>
            <p:cNvGrpSpPr/>
            <p:nvPr/>
          </p:nvGrpSpPr>
          <p:grpSpPr>
            <a:xfrm>
              <a:off x="3351373" y="3111280"/>
              <a:ext cx="188449" cy="834973"/>
              <a:chOff x="10641180" y="500718"/>
              <a:chExt cx="247650" cy="1097280"/>
            </a:xfrm>
            <a:grpFill/>
          </p:grpSpPr>
          <p:sp>
            <p:nvSpPr>
              <p:cNvPr id="34" name="Rectangle: Rounded Corners 33">
                <a:extLst>
                  <a:ext uri="{FF2B5EF4-FFF2-40B4-BE49-F238E27FC236}">
                    <a16:creationId xmlns:a16="http://schemas.microsoft.com/office/drawing/2014/main" id="{262FD932-6B09-41EA-81FD-8FE314F1E7F5}"/>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26A08D8E-153C-4801-9199-6FAEA3F376C1}"/>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4DCBD306-B238-412D-ADB5-01EA50C57D35}"/>
                </a:ext>
              </a:extLst>
            </p:cNvPr>
            <p:cNvGrpSpPr/>
            <p:nvPr/>
          </p:nvGrpSpPr>
          <p:grpSpPr>
            <a:xfrm>
              <a:off x="4028873" y="3339995"/>
              <a:ext cx="188449" cy="834973"/>
              <a:chOff x="10641180" y="500718"/>
              <a:chExt cx="247650" cy="1097280"/>
            </a:xfrm>
            <a:grpFill/>
          </p:grpSpPr>
          <p:sp>
            <p:nvSpPr>
              <p:cNvPr id="32" name="Rectangle: Rounded Corners 31">
                <a:extLst>
                  <a:ext uri="{FF2B5EF4-FFF2-40B4-BE49-F238E27FC236}">
                    <a16:creationId xmlns:a16="http://schemas.microsoft.com/office/drawing/2014/main" id="{24FC6308-85BC-4515-B071-F08BBEF58F67}"/>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F40C510D-955A-4FF9-845A-85DAA963E2E2}"/>
                  </a:ext>
                </a:extLst>
              </p:cNvPr>
              <p:cNvSpPr/>
              <p:nvPr/>
            </p:nvSpPr>
            <p:spPr>
              <a:xfrm>
                <a:off x="10641180" y="741341"/>
                <a:ext cx="247650" cy="3962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0F2D6E25-1502-4056-8B94-771299A6869D}"/>
                </a:ext>
              </a:extLst>
            </p:cNvPr>
            <p:cNvGrpSpPr/>
            <p:nvPr/>
          </p:nvGrpSpPr>
          <p:grpSpPr>
            <a:xfrm>
              <a:off x="3780152" y="3424981"/>
              <a:ext cx="188449" cy="1391622"/>
              <a:chOff x="10641180" y="438150"/>
              <a:chExt cx="247650" cy="1828800"/>
            </a:xfrm>
            <a:grpFill/>
          </p:grpSpPr>
          <p:sp>
            <p:nvSpPr>
              <p:cNvPr id="30" name="Rectangle: Rounded Corners 29">
                <a:extLst>
                  <a:ext uri="{FF2B5EF4-FFF2-40B4-BE49-F238E27FC236}">
                    <a16:creationId xmlns:a16="http://schemas.microsoft.com/office/drawing/2014/main" id="{837059E7-B9E7-4868-B0C9-6E79F33BBE4D}"/>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47F25B6B-32A3-4E66-BC23-1E18DD05FACF}"/>
                  </a:ext>
                </a:extLst>
              </p:cNvPr>
              <p:cNvSpPr/>
              <p:nvPr/>
            </p:nvSpPr>
            <p:spPr>
              <a:xfrm>
                <a:off x="10641180" y="1044533"/>
                <a:ext cx="247650" cy="36338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E3E5821D-6395-49D7-ACFD-E51B0C242DCA}"/>
                </a:ext>
              </a:extLst>
            </p:cNvPr>
            <p:cNvGrpSpPr/>
            <p:nvPr/>
          </p:nvGrpSpPr>
          <p:grpSpPr>
            <a:xfrm>
              <a:off x="6056432" y="1499565"/>
              <a:ext cx="188449" cy="834973"/>
              <a:chOff x="10641180" y="605206"/>
              <a:chExt cx="247650" cy="1097280"/>
            </a:xfrm>
            <a:grpFill/>
          </p:grpSpPr>
          <p:sp>
            <p:nvSpPr>
              <p:cNvPr id="28" name="Rectangle: Rounded Corners 27">
                <a:extLst>
                  <a:ext uri="{FF2B5EF4-FFF2-40B4-BE49-F238E27FC236}">
                    <a16:creationId xmlns:a16="http://schemas.microsoft.com/office/drawing/2014/main" id="{5634B1B0-23FD-480B-8D7B-EC1723883EE9}"/>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27D0B594-C5A4-46B6-B62D-0FA775DA4FA9}"/>
                  </a:ext>
                </a:extLst>
              </p:cNvPr>
              <p:cNvSpPr/>
              <p:nvPr/>
            </p:nvSpPr>
            <p:spPr>
              <a:xfrm>
                <a:off x="10641180" y="684304"/>
                <a:ext cx="247650" cy="8257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5260155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30266" r="29977"/>
          <a:stretch/>
        </p:blipFill>
        <p:spPr>
          <a:xfrm>
            <a:off x="11696233" y="102743"/>
            <a:ext cx="402721" cy="571025"/>
          </a:xfrm>
          <a:prstGeom prst="rect">
            <a:avLst/>
          </a:prstGeom>
        </p:spPr>
      </p:pic>
    </p:spTree>
    <p:extLst>
      <p:ext uri="{BB962C8B-B14F-4D97-AF65-F5344CB8AC3E}">
        <p14:creationId xmlns:p14="http://schemas.microsoft.com/office/powerpoint/2010/main" val="1310287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6BB03475-DADF-4C47-BB65-2D3F7BB6CC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30266" r="29977"/>
          <a:stretch/>
        </p:blipFill>
        <p:spPr>
          <a:xfrm>
            <a:off x="11696233" y="102743"/>
            <a:ext cx="402721" cy="571025"/>
          </a:xfrm>
          <a:prstGeom prst="rect">
            <a:avLst/>
          </a:prstGeom>
        </p:spPr>
      </p:pic>
    </p:spTree>
    <p:extLst>
      <p:ext uri="{BB962C8B-B14F-4D97-AF65-F5344CB8AC3E}">
        <p14:creationId xmlns:p14="http://schemas.microsoft.com/office/powerpoint/2010/main" val="3245694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accent4"/>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6BB03475-DADF-4C47-BB65-2D3F7BB6CC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30266" r="29977"/>
          <a:stretch/>
        </p:blipFill>
        <p:spPr>
          <a:xfrm>
            <a:off x="11696233" y="102743"/>
            <a:ext cx="402721" cy="571025"/>
          </a:xfrm>
          <a:prstGeom prst="rect">
            <a:avLst/>
          </a:prstGeom>
        </p:spPr>
      </p:pic>
    </p:spTree>
    <p:extLst>
      <p:ext uri="{BB962C8B-B14F-4D97-AF65-F5344CB8AC3E}">
        <p14:creationId xmlns:p14="http://schemas.microsoft.com/office/powerpoint/2010/main" val="4033901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0266" r="29977"/>
          <a:stretch/>
        </p:blipFill>
        <p:spPr>
          <a:xfrm>
            <a:off x="11696233" y="102743"/>
            <a:ext cx="402721" cy="571025"/>
          </a:xfrm>
          <a:prstGeom prst="rect">
            <a:avLst/>
          </a:prstGeom>
        </p:spPr>
      </p:pic>
    </p:spTree>
    <p:extLst>
      <p:ext uri="{BB962C8B-B14F-4D97-AF65-F5344CB8AC3E}">
        <p14:creationId xmlns:p14="http://schemas.microsoft.com/office/powerpoint/2010/main" val="2223850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3" cstate="print">
            <a:extLst>
              <a:ext uri="{28A0092B-C50C-407E-A947-70E740481C1C}">
                <a14:useLocalDpi xmlns:a14="http://schemas.microsoft.com/office/drawing/2010/main" val="0"/>
              </a:ext>
            </a:extLst>
          </a:blip>
          <a:srcRect l="30266" r="29977"/>
          <a:stretch/>
        </p:blipFill>
        <p:spPr>
          <a:xfrm>
            <a:off x="11696233" y="102743"/>
            <a:ext cx="402721" cy="571025"/>
          </a:xfrm>
          <a:prstGeom prst="rect">
            <a:avLst/>
          </a:prstGeom>
        </p:spPr>
      </p:pic>
    </p:spTree>
    <p:extLst>
      <p:ext uri="{BB962C8B-B14F-4D97-AF65-F5344CB8AC3E}">
        <p14:creationId xmlns:p14="http://schemas.microsoft.com/office/powerpoint/2010/main" val="85214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3" cstate="print">
            <a:extLst>
              <a:ext uri="{28A0092B-C50C-407E-A947-70E740481C1C}">
                <a14:useLocalDpi xmlns:a14="http://schemas.microsoft.com/office/drawing/2010/main" val="0"/>
              </a:ext>
            </a:extLst>
          </a:blip>
          <a:srcRect l="30266" r="29977"/>
          <a:stretch/>
        </p:blipFill>
        <p:spPr>
          <a:xfrm>
            <a:off x="11696233" y="102743"/>
            <a:ext cx="402721" cy="571025"/>
          </a:xfrm>
          <a:prstGeom prst="rect">
            <a:avLst/>
          </a:prstGeom>
        </p:spPr>
      </p:pic>
    </p:spTree>
    <p:extLst>
      <p:ext uri="{BB962C8B-B14F-4D97-AF65-F5344CB8AC3E}">
        <p14:creationId xmlns:p14="http://schemas.microsoft.com/office/powerpoint/2010/main" val="992273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3" cstate="print">
            <a:extLst>
              <a:ext uri="{28A0092B-C50C-407E-A947-70E740481C1C}">
                <a14:useLocalDpi xmlns:a14="http://schemas.microsoft.com/office/drawing/2010/main" val="0"/>
              </a:ext>
            </a:extLst>
          </a:blip>
          <a:srcRect l="30266" r="29977"/>
          <a:stretch/>
        </p:blipFill>
        <p:spPr>
          <a:xfrm>
            <a:off x="11696233" y="102743"/>
            <a:ext cx="402721" cy="571025"/>
          </a:xfrm>
          <a:prstGeom prst="rect">
            <a:avLst/>
          </a:prstGeom>
        </p:spPr>
      </p:pic>
    </p:spTree>
    <p:extLst>
      <p:ext uri="{BB962C8B-B14F-4D97-AF65-F5344CB8AC3E}">
        <p14:creationId xmlns:p14="http://schemas.microsoft.com/office/powerpoint/2010/main" val="26574483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 /><Relationship Id="rId13" Type="http://schemas.openxmlformats.org/officeDocument/2006/relationships/slideLayout" Target="../slideLayouts/slideLayout15.xml" /><Relationship Id="rId18" Type="http://schemas.openxmlformats.org/officeDocument/2006/relationships/slideLayout" Target="../slideLayouts/slideLayout20.xml" /><Relationship Id="rId3" Type="http://schemas.openxmlformats.org/officeDocument/2006/relationships/slideLayout" Target="../slideLayouts/slideLayout5.xml" /><Relationship Id="rId21" Type="http://schemas.openxmlformats.org/officeDocument/2006/relationships/slideLayout" Target="../slideLayouts/slideLayout23.xml" /><Relationship Id="rId7" Type="http://schemas.openxmlformats.org/officeDocument/2006/relationships/slideLayout" Target="../slideLayouts/slideLayout9.xml" /><Relationship Id="rId12" Type="http://schemas.openxmlformats.org/officeDocument/2006/relationships/slideLayout" Target="../slideLayouts/slideLayout14.xml" /><Relationship Id="rId17" Type="http://schemas.openxmlformats.org/officeDocument/2006/relationships/slideLayout" Target="../slideLayouts/slideLayout19.xml" /><Relationship Id="rId2" Type="http://schemas.openxmlformats.org/officeDocument/2006/relationships/slideLayout" Target="../slideLayouts/slideLayout4.xml" /><Relationship Id="rId16" Type="http://schemas.openxmlformats.org/officeDocument/2006/relationships/slideLayout" Target="../slideLayouts/slideLayout18.xml" /><Relationship Id="rId20" Type="http://schemas.openxmlformats.org/officeDocument/2006/relationships/slideLayout" Target="../slideLayouts/slideLayout22.xml" /><Relationship Id="rId1" Type="http://schemas.openxmlformats.org/officeDocument/2006/relationships/slideLayout" Target="../slideLayouts/slideLayout3.xml" /><Relationship Id="rId6" Type="http://schemas.openxmlformats.org/officeDocument/2006/relationships/slideLayout" Target="../slideLayouts/slideLayout8.xml" /><Relationship Id="rId11" Type="http://schemas.openxmlformats.org/officeDocument/2006/relationships/slideLayout" Target="../slideLayouts/slideLayout13.xml" /><Relationship Id="rId5" Type="http://schemas.openxmlformats.org/officeDocument/2006/relationships/slideLayout" Target="../slideLayouts/slideLayout7.xml" /><Relationship Id="rId15" Type="http://schemas.openxmlformats.org/officeDocument/2006/relationships/slideLayout" Target="../slideLayouts/slideLayout17.xml" /><Relationship Id="rId23" Type="http://schemas.openxmlformats.org/officeDocument/2006/relationships/hyperlink" Target="http://www.free-powerpoint-templates-design.com/" TargetMode="External" /><Relationship Id="rId10" Type="http://schemas.openxmlformats.org/officeDocument/2006/relationships/slideLayout" Target="../slideLayouts/slideLayout12.xml" /><Relationship Id="rId19" Type="http://schemas.openxmlformats.org/officeDocument/2006/relationships/slideLayout" Target="../slideLayouts/slideLayout21.xml" /><Relationship Id="rId4" Type="http://schemas.openxmlformats.org/officeDocument/2006/relationships/slideLayout" Target="../slideLayouts/slideLayout6.xml" /><Relationship Id="rId9" Type="http://schemas.openxmlformats.org/officeDocument/2006/relationships/slideLayout" Target="../slideLayouts/slideLayout11.xml" /><Relationship Id="rId14" Type="http://schemas.openxmlformats.org/officeDocument/2006/relationships/slideLayout" Target="../slideLayouts/slideLayout16.xml" /><Relationship Id="rId22" Type="http://schemas.openxmlformats.org/officeDocument/2006/relationships/theme" Target="../theme/theme2.xml" /></Relationships>
</file>

<file path=ppt/slideMasters/_rels/slideMaster3.xml.rels><?xml version="1.0" encoding="UTF-8" standalone="yes"?>
<Relationships xmlns="http://schemas.openxmlformats.org/package/2006/relationships"><Relationship Id="rId3" Type="http://schemas.openxmlformats.org/officeDocument/2006/relationships/hyperlink" Target="http://www.free-powerpoint-templates-design.com/" TargetMode="External" /><Relationship Id="rId2" Type="http://schemas.openxmlformats.org/officeDocument/2006/relationships/theme" Target="../theme/theme3.xml" /><Relationship Id="rId1" Type="http://schemas.openxmlformats.org/officeDocument/2006/relationships/slideLayout" Target="../slideLayouts/slideLayout24.xml" /></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739" r:id="rId1"/>
    <p:sldLayoutId id="2147483655"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Box 1">
            <a:hlinkClick r:id="rId23"/>
          </p:cNvPr>
          <p:cNvSpPr txBox="1"/>
          <p:nvPr userDrawn="1"/>
        </p:nvSpPr>
        <p:spPr>
          <a:xfrm>
            <a:off x="19250" y="6597853"/>
            <a:ext cx="11887056" cy="246221"/>
          </a:xfrm>
          <a:prstGeom prst="rect">
            <a:avLst/>
          </a:prstGeom>
          <a:noFill/>
        </p:spPr>
        <p:txBody>
          <a:bodyPr wrap="square" rtlCol="0">
            <a:spAutoFit/>
          </a:bodyPr>
          <a:lstStyle/>
          <a:p>
            <a:pPr algn="r"/>
            <a:r>
              <a:rPr lang="en-US" altLang="ko-KR" sz="1000" dirty="0">
                <a:solidFill>
                  <a:schemeClr val="tx1"/>
                </a:solidFill>
                <a:cs typeface="Arial" pitchFamily="34" charset="0"/>
              </a:rPr>
              <a:t>© Copyright ABESEC Engineering College</a:t>
            </a:r>
            <a:endParaRPr lang="ko-KR" altLang="en-US" sz="1000" dirty="0">
              <a:solidFill>
                <a:schemeClr val="tx1"/>
              </a:solidFill>
              <a:cs typeface="Arial" pitchFamily="34" charset="0"/>
            </a:endParaRPr>
          </a:p>
        </p:txBody>
      </p:sp>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8" r:id="rId1"/>
    <p:sldLayoutId id="2147483743" r:id="rId2"/>
    <p:sldLayoutId id="2147483747" r:id="rId3"/>
    <p:sldLayoutId id="2147483746" r:id="rId4"/>
    <p:sldLayoutId id="2147483731" r:id="rId5"/>
    <p:sldLayoutId id="2147483737" r:id="rId6"/>
    <p:sldLayoutId id="2147483736" r:id="rId7"/>
    <p:sldLayoutId id="2147483740" r:id="rId8"/>
    <p:sldLayoutId id="2147483741" r:id="rId9"/>
    <p:sldLayoutId id="2147483744" r:id="rId10"/>
    <p:sldLayoutId id="2147483742" r:id="rId11"/>
    <p:sldLayoutId id="2147483745" r:id="rId12"/>
    <p:sldLayoutId id="2147483748" r:id="rId13"/>
    <p:sldLayoutId id="2147483749" r:id="rId14"/>
    <p:sldLayoutId id="2147483753" r:id="rId15"/>
    <p:sldLayoutId id="2147483754" r:id="rId16"/>
    <p:sldLayoutId id="2147483750" r:id="rId17"/>
    <p:sldLayoutId id="2147483751" r:id="rId18"/>
    <p:sldLayoutId id="2147483752" r:id="rId19"/>
    <p:sldLayoutId id="2147483755" r:id="rId20"/>
    <p:sldLayoutId id="2147483756" r:id="rId2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Box 1">
            <a:hlinkClick r:id="rId3"/>
          </p:cNvPr>
          <p:cNvSpPr txBox="1"/>
          <p:nvPr userDrawn="1"/>
        </p:nvSpPr>
        <p:spPr>
          <a:xfrm>
            <a:off x="19250" y="6597853"/>
            <a:ext cx="11887056" cy="246221"/>
          </a:xfrm>
          <a:prstGeom prst="rect">
            <a:avLst/>
          </a:prstGeom>
          <a:noFill/>
        </p:spPr>
        <p:txBody>
          <a:bodyPr wrap="square" rtlCol="0">
            <a:spAutoFit/>
          </a:bodyPr>
          <a:lstStyle/>
          <a:p>
            <a:pPr algn="r"/>
            <a:r>
              <a:rPr lang="en-US" altLang="ko-KR" sz="1000" dirty="0">
                <a:solidFill>
                  <a:schemeClr val="tx1"/>
                </a:solidFill>
                <a:cs typeface="Arial" pitchFamily="34" charset="0"/>
              </a:rPr>
              <a:t>© Copyright ABESEC Engineering College</a:t>
            </a:r>
            <a:endParaRPr lang="ko-KR" altLang="en-US" sz="1000" dirty="0">
              <a:solidFill>
                <a:schemeClr val="tx1"/>
              </a:solidFill>
              <a:cs typeface="Arial" pitchFamily="34" charset="0"/>
            </a:endParaRPr>
          </a:p>
        </p:txBody>
      </p:sp>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free-powerpoint-templates-design.com/" TargetMode="Externa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100.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101.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102.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103.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104.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105.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106.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107.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108.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109.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11.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110.xml.rels><?xml version="1.0" encoding="UTF-8" standalone="yes"?>
<Relationships xmlns="http://schemas.openxmlformats.org/package/2006/relationships"><Relationship Id="rId3" Type="http://schemas.openxmlformats.org/officeDocument/2006/relationships/image" Target="../media/image45.jpeg" /><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111.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112.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113.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114.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115.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116.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117.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118.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119.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12.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120.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121.xml.rels><?xml version="1.0" encoding="UTF-8" standalone="yes"?>
<Relationships xmlns="http://schemas.openxmlformats.org/package/2006/relationships"><Relationship Id="rId3" Type="http://schemas.openxmlformats.org/officeDocument/2006/relationships/hyperlink" Target="https://blog.hubspot.com/marketing/content-creation" TargetMode="External" /><Relationship Id="rId2" Type="http://schemas.openxmlformats.org/officeDocument/2006/relationships/hyperlink" Target="https://online.hbs.edu/blog/post/leadership-communication" TargetMode="External" /><Relationship Id="rId1" Type="http://schemas.openxmlformats.org/officeDocument/2006/relationships/slideLayout" Target="../slideLayouts/slideLayout23.xml" /><Relationship Id="rId4" Type="http://schemas.openxmlformats.org/officeDocument/2006/relationships/image" Target="../media/image8.jpe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2.xml" /></Relationships>
</file>

<file path=ppt/slides/_rels/slide13.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14.xml.rels><?xml version="1.0" encoding="UTF-8" standalone="yes"?>
<Relationships xmlns="http://schemas.openxmlformats.org/package/2006/relationships"><Relationship Id="rId3" Type="http://schemas.openxmlformats.org/officeDocument/2006/relationships/image" Target="../media/image9.jpeg" /><Relationship Id="rId2" Type="http://schemas.openxmlformats.org/officeDocument/2006/relationships/image" Target="../media/image8.jpeg" /><Relationship Id="rId1" Type="http://schemas.openxmlformats.org/officeDocument/2006/relationships/slideLayout" Target="../slideLayouts/slideLayout23.xml" /><Relationship Id="rId4" Type="http://schemas.openxmlformats.org/officeDocument/2006/relationships/image" Target="../media/image10.jpeg" /></Relationships>
</file>

<file path=ppt/slides/_rels/slide15.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16.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17.xml.rels><?xml version="1.0" encoding="UTF-8" standalone="yes"?>
<Relationships xmlns="http://schemas.openxmlformats.org/package/2006/relationships"><Relationship Id="rId8" Type="http://schemas.microsoft.com/office/2007/relationships/diagramDrawing" Target="../diagrams/drawing1.xml" /><Relationship Id="rId3" Type="http://schemas.openxmlformats.org/officeDocument/2006/relationships/image" Target="../media/image11.jpeg" /><Relationship Id="rId7" Type="http://schemas.openxmlformats.org/officeDocument/2006/relationships/diagramColors" Target="../diagrams/colors1.xml" /><Relationship Id="rId2" Type="http://schemas.openxmlformats.org/officeDocument/2006/relationships/image" Target="../media/image8.jpeg" /><Relationship Id="rId1" Type="http://schemas.openxmlformats.org/officeDocument/2006/relationships/slideLayout" Target="../slideLayouts/slideLayout23.xml" /><Relationship Id="rId6" Type="http://schemas.openxmlformats.org/officeDocument/2006/relationships/diagramQuickStyle" Target="../diagrams/quickStyle1.xml" /><Relationship Id="rId5" Type="http://schemas.openxmlformats.org/officeDocument/2006/relationships/diagramLayout" Target="../diagrams/layout1.xml" /><Relationship Id="rId4" Type="http://schemas.openxmlformats.org/officeDocument/2006/relationships/diagramData" Target="../diagrams/data1.xml" /></Relationships>
</file>

<file path=ppt/slides/_rels/slide18.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19.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20.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21.xml.rels><?xml version="1.0" encoding="UTF-8" standalone="yes"?>
<Relationships xmlns="http://schemas.openxmlformats.org/package/2006/relationships"><Relationship Id="rId3" Type="http://schemas.openxmlformats.org/officeDocument/2006/relationships/image" Target="../media/image12.jpeg" /><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22.xml.rels><?xml version="1.0" encoding="UTF-8" standalone="yes"?>
<Relationships xmlns="http://schemas.openxmlformats.org/package/2006/relationships"><Relationship Id="rId3" Type="http://schemas.openxmlformats.org/officeDocument/2006/relationships/image" Target="../media/image13.jpeg" /><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23.xml.rels><?xml version="1.0" encoding="UTF-8" standalone="yes"?>
<Relationships xmlns="http://schemas.openxmlformats.org/package/2006/relationships"><Relationship Id="rId3" Type="http://schemas.openxmlformats.org/officeDocument/2006/relationships/image" Target="../media/image14.jpeg" /><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24.xml.rels><?xml version="1.0" encoding="UTF-8" standalone="yes"?>
<Relationships xmlns="http://schemas.openxmlformats.org/package/2006/relationships"><Relationship Id="rId3" Type="http://schemas.openxmlformats.org/officeDocument/2006/relationships/image" Target="../media/image15.jpeg" /><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25.xml.rels><?xml version="1.0" encoding="UTF-8" standalone="yes"?>
<Relationships xmlns="http://schemas.openxmlformats.org/package/2006/relationships"><Relationship Id="rId3" Type="http://schemas.openxmlformats.org/officeDocument/2006/relationships/image" Target="../media/image16.jpeg" /><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26.xml.rels><?xml version="1.0" encoding="UTF-8" standalone="yes"?>
<Relationships xmlns="http://schemas.openxmlformats.org/package/2006/relationships"><Relationship Id="rId3" Type="http://schemas.openxmlformats.org/officeDocument/2006/relationships/image" Target="../media/image17.jpeg" /><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27.xml.rels><?xml version="1.0" encoding="UTF-8" standalone="yes"?>
<Relationships xmlns="http://schemas.openxmlformats.org/package/2006/relationships"><Relationship Id="rId3" Type="http://schemas.openxmlformats.org/officeDocument/2006/relationships/image" Target="../media/image18.jpeg" /><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28.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29.xml.rels><?xml version="1.0" encoding="UTF-8" standalone="yes"?>
<Relationships xmlns="http://schemas.openxmlformats.org/package/2006/relationships"><Relationship Id="rId3" Type="http://schemas.openxmlformats.org/officeDocument/2006/relationships/image" Target="../media/image20.jpeg" /><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 /></Relationships>
</file>

<file path=ppt/slides/_rels/slide30.xml.rels><?xml version="1.0" encoding="UTF-8" standalone="yes"?>
<Relationships xmlns="http://schemas.openxmlformats.org/package/2006/relationships"><Relationship Id="rId3" Type="http://schemas.openxmlformats.org/officeDocument/2006/relationships/image" Target="../media/image21.jpeg" /><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31.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32.xml.rels><?xml version="1.0" encoding="UTF-8" standalone="yes"?>
<Relationships xmlns="http://schemas.openxmlformats.org/package/2006/relationships"><Relationship Id="rId3" Type="http://schemas.openxmlformats.org/officeDocument/2006/relationships/image" Target="../media/image23.jpeg" /><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33.xml.rels><?xml version="1.0" encoding="UTF-8" standalone="yes"?>
<Relationships xmlns="http://schemas.openxmlformats.org/package/2006/relationships"><Relationship Id="rId3" Type="http://schemas.openxmlformats.org/officeDocument/2006/relationships/image" Target="../media/image24.jpeg" /><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34.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35.xml.rels><?xml version="1.0" encoding="UTF-8" standalone="yes"?>
<Relationships xmlns="http://schemas.openxmlformats.org/package/2006/relationships"><Relationship Id="rId3" Type="http://schemas.openxmlformats.org/officeDocument/2006/relationships/image" Target="../media/image25.wmf" /><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36.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37.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38.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39.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41.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42.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43.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44.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45.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46.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47.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2.xml" /><Relationship Id="rId7" Type="http://schemas.microsoft.com/office/2007/relationships/diagramDrawing" Target="../diagrams/drawing2.xml" /><Relationship Id="rId2" Type="http://schemas.openxmlformats.org/officeDocument/2006/relationships/image" Target="../media/image8.jpeg" /><Relationship Id="rId1" Type="http://schemas.openxmlformats.org/officeDocument/2006/relationships/slideLayout" Target="../slideLayouts/slideLayout23.xml" /><Relationship Id="rId6" Type="http://schemas.openxmlformats.org/officeDocument/2006/relationships/diagramColors" Target="../diagrams/colors2.xml" /><Relationship Id="rId5" Type="http://schemas.openxmlformats.org/officeDocument/2006/relationships/diagramQuickStyle" Target="../diagrams/quickStyle2.xml" /><Relationship Id="rId4" Type="http://schemas.openxmlformats.org/officeDocument/2006/relationships/diagramLayout" Target="../diagrams/layout2.xml" /></Relationships>
</file>

<file path=ppt/slides/_rels/slide49.xml.rels><?xml version="1.0" encoding="UTF-8" standalone="yes"?>
<Relationships xmlns="http://schemas.openxmlformats.org/package/2006/relationships"><Relationship Id="rId3" Type="http://schemas.openxmlformats.org/officeDocument/2006/relationships/image" Target="../media/image26.png" /><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5.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50.xml.rels><?xml version="1.0" encoding="UTF-8" standalone="yes"?>
<Relationships xmlns="http://schemas.openxmlformats.org/package/2006/relationships"><Relationship Id="rId3" Type="http://schemas.openxmlformats.org/officeDocument/2006/relationships/image" Target="../media/image26.png" /><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51.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Layout" Target="../slideLayouts/slideLayout23.xml" /></Relationships>
</file>

<file path=ppt/slides/_rels/slide52.xml.rels><?xml version="1.0" encoding="UTF-8" standalone="yes"?>
<Relationships xmlns="http://schemas.openxmlformats.org/package/2006/relationships"><Relationship Id="rId3" Type="http://schemas.openxmlformats.org/officeDocument/2006/relationships/image" Target="../media/image27.png" /><Relationship Id="rId2" Type="http://schemas.openxmlformats.org/officeDocument/2006/relationships/image" Target="../media/image28.jpeg" /><Relationship Id="rId1" Type="http://schemas.openxmlformats.org/officeDocument/2006/relationships/slideLayout" Target="../slideLayouts/slideLayout23.xml" /></Relationships>
</file>

<file path=ppt/slides/_rels/slide53.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Layout" Target="../slideLayouts/slideLayout23.xml" /></Relationships>
</file>

<file path=ppt/slides/_rels/slide54.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Layout" Target="../slideLayouts/slideLayout23.xml" /></Relationships>
</file>

<file path=ppt/slides/_rels/slide55.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Layout" Target="../slideLayouts/slideLayout23.xml" /></Relationships>
</file>

<file path=ppt/slides/_rels/slide56.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Layout" Target="../slideLayouts/slideLayout23.xml" /></Relationships>
</file>

<file path=ppt/slides/_rels/slide57.xml.rels><?xml version="1.0" encoding="UTF-8" standalone="yes"?>
<Relationships xmlns="http://schemas.openxmlformats.org/package/2006/relationships"><Relationship Id="rId3" Type="http://schemas.openxmlformats.org/officeDocument/2006/relationships/image" Target="../media/image27.png" /><Relationship Id="rId2" Type="http://schemas.openxmlformats.org/officeDocument/2006/relationships/image" Target="../media/image29.jpeg" /><Relationship Id="rId1" Type="http://schemas.openxmlformats.org/officeDocument/2006/relationships/slideLayout" Target="../slideLayouts/slideLayout23.xml" /></Relationships>
</file>

<file path=ppt/slides/_rels/slide58.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Layout" Target="../slideLayouts/slideLayout23.xml" /></Relationships>
</file>

<file path=ppt/slides/_rels/slide59.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Layout" Target="../slideLayouts/slideLayout23.xml" /></Relationships>
</file>

<file path=ppt/slides/_rels/slide6.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60.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Layout" Target="../slideLayouts/slideLayout23.xml" /></Relationships>
</file>

<file path=ppt/slides/_rels/slide61.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Layout" Target="../slideLayouts/slideLayout23.xml" /></Relationships>
</file>

<file path=ppt/slides/_rels/slide62.xml.rels><?xml version="1.0" encoding="UTF-8" standalone="yes"?>
<Relationships xmlns="http://schemas.openxmlformats.org/package/2006/relationships"><Relationship Id="rId3" Type="http://schemas.openxmlformats.org/officeDocument/2006/relationships/image" Target="../media/image8.jpeg" /><Relationship Id="rId2" Type="http://schemas.openxmlformats.org/officeDocument/2006/relationships/image" Target="../media/image30.png" /><Relationship Id="rId1" Type="http://schemas.openxmlformats.org/officeDocument/2006/relationships/slideLayout" Target="../slideLayouts/slideLayout23.xml" /></Relationships>
</file>

<file path=ppt/slides/_rels/slide63.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64.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65.xml.rels><?xml version="1.0" encoding="UTF-8" standalone="yes"?>
<Relationships xmlns="http://schemas.openxmlformats.org/package/2006/relationships"><Relationship Id="rId3" Type="http://schemas.openxmlformats.org/officeDocument/2006/relationships/image" Target="../media/image8.jpeg" /><Relationship Id="rId2" Type="http://schemas.openxmlformats.org/officeDocument/2006/relationships/image" Target="../media/image31.jpeg" /><Relationship Id="rId1" Type="http://schemas.openxmlformats.org/officeDocument/2006/relationships/slideLayout" Target="../slideLayouts/slideLayout23.xml" /></Relationships>
</file>

<file path=ppt/slides/_rels/slide66.xml.rels><?xml version="1.0" encoding="UTF-8" standalone="yes"?>
<Relationships xmlns="http://schemas.openxmlformats.org/package/2006/relationships"><Relationship Id="rId3" Type="http://schemas.openxmlformats.org/officeDocument/2006/relationships/image" Target="../media/image33.jpeg" /><Relationship Id="rId2" Type="http://schemas.openxmlformats.org/officeDocument/2006/relationships/image" Target="../media/image32.jpeg" /><Relationship Id="rId1" Type="http://schemas.openxmlformats.org/officeDocument/2006/relationships/slideLayout" Target="../slideLayouts/slideLayout23.xml" /><Relationship Id="rId4" Type="http://schemas.openxmlformats.org/officeDocument/2006/relationships/image" Target="../media/image8.jpeg" /></Relationships>
</file>

<file path=ppt/slides/_rels/slide67.xml.rels><?xml version="1.0" encoding="UTF-8" standalone="yes"?>
<Relationships xmlns="http://schemas.openxmlformats.org/package/2006/relationships"><Relationship Id="rId3" Type="http://schemas.openxmlformats.org/officeDocument/2006/relationships/image" Target="../media/image35.jpeg" /><Relationship Id="rId2" Type="http://schemas.openxmlformats.org/officeDocument/2006/relationships/image" Target="../media/image34.png" /><Relationship Id="rId1" Type="http://schemas.openxmlformats.org/officeDocument/2006/relationships/slideLayout" Target="../slideLayouts/slideLayout23.xml" /><Relationship Id="rId4" Type="http://schemas.openxmlformats.org/officeDocument/2006/relationships/image" Target="../media/image8.jpeg" /></Relationships>
</file>

<file path=ppt/slides/_rels/slide68.xml.rels><?xml version="1.0" encoding="UTF-8" standalone="yes"?>
<Relationships xmlns="http://schemas.openxmlformats.org/package/2006/relationships"><Relationship Id="rId3" Type="http://schemas.openxmlformats.org/officeDocument/2006/relationships/image" Target="../media/image37.jpeg" /><Relationship Id="rId2" Type="http://schemas.openxmlformats.org/officeDocument/2006/relationships/image" Target="../media/image36.png" /><Relationship Id="rId1" Type="http://schemas.openxmlformats.org/officeDocument/2006/relationships/slideLayout" Target="../slideLayouts/slideLayout23.xml" /><Relationship Id="rId4" Type="http://schemas.openxmlformats.org/officeDocument/2006/relationships/image" Target="../media/image8.jpeg" /></Relationships>
</file>

<file path=ppt/slides/_rels/slide69.xml.rels><?xml version="1.0" encoding="UTF-8" standalone="yes"?>
<Relationships xmlns="http://schemas.openxmlformats.org/package/2006/relationships"><Relationship Id="rId3" Type="http://schemas.openxmlformats.org/officeDocument/2006/relationships/image" Target="../media/image8.jpeg" /><Relationship Id="rId2" Type="http://schemas.openxmlformats.org/officeDocument/2006/relationships/image" Target="../media/image38.png" /><Relationship Id="rId1" Type="http://schemas.openxmlformats.org/officeDocument/2006/relationships/slideLayout" Target="../slideLayouts/slideLayout23.xml" /></Relationships>
</file>

<file path=ppt/slides/_rels/slide7.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70.xml.rels><?xml version="1.0" encoding="UTF-8" standalone="yes"?>
<Relationships xmlns="http://schemas.openxmlformats.org/package/2006/relationships"><Relationship Id="rId3" Type="http://schemas.openxmlformats.org/officeDocument/2006/relationships/image" Target="../media/image8.jpeg" /><Relationship Id="rId2" Type="http://schemas.openxmlformats.org/officeDocument/2006/relationships/image" Target="../media/image39.png" /><Relationship Id="rId1" Type="http://schemas.openxmlformats.org/officeDocument/2006/relationships/slideLayout" Target="../slideLayouts/slideLayout23.xml" /></Relationships>
</file>

<file path=ppt/slides/_rels/slide71.xml.rels><?xml version="1.0" encoding="UTF-8" standalone="yes"?>
<Relationships xmlns="http://schemas.openxmlformats.org/package/2006/relationships"><Relationship Id="rId3" Type="http://schemas.openxmlformats.org/officeDocument/2006/relationships/image" Target="../media/image8.jpeg" /><Relationship Id="rId2" Type="http://schemas.openxmlformats.org/officeDocument/2006/relationships/image" Target="../media/image40.jpeg" /><Relationship Id="rId1" Type="http://schemas.openxmlformats.org/officeDocument/2006/relationships/slideLayout" Target="../slideLayouts/slideLayout23.xml" /></Relationships>
</file>

<file path=ppt/slides/_rels/slide72.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73.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74.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75.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76.xml.rels><?xml version="1.0" encoding="UTF-8" standalone="yes"?>
<Relationships xmlns="http://schemas.openxmlformats.org/package/2006/relationships"><Relationship Id="rId3" Type="http://schemas.openxmlformats.org/officeDocument/2006/relationships/image" Target="../media/image41.jpeg" /><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77.xml.rels><?xml version="1.0" encoding="UTF-8" standalone="yes"?>
<Relationships xmlns="http://schemas.openxmlformats.org/package/2006/relationships"><Relationship Id="rId3" Type="http://schemas.openxmlformats.org/officeDocument/2006/relationships/image" Target="../media/image42.jpeg" /><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78.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79.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8.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80.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81.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82.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83.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84.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85.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86.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87.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88.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89.xml.rels><?xml version="1.0" encoding="UTF-8" standalone="yes"?>
<Relationships xmlns="http://schemas.openxmlformats.org/package/2006/relationships"><Relationship Id="rId3" Type="http://schemas.openxmlformats.org/officeDocument/2006/relationships/image" Target="../media/image44.jpeg" /><Relationship Id="rId2" Type="http://schemas.openxmlformats.org/officeDocument/2006/relationships/image" Target="../media/image43.jpeg" /><Relationship Id="rId1" Type="http://schemas.openxmlformats.org/officeDocument/2006/relationships/slideLayout" Target="../slideLayouts/slideLayout23.xml" /><Relationship Id="rId4" Type="http://schemas.openxmlformats.org/officeDocument/2006/relationships/image" Target="../media/image8.jpeg" /></Relationships>
</file>

<file path=ppt/slides/_rels/slide9.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90.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91.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92.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93.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94.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95.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96.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97.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98.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_rels/slide99.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3.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A17751-16AD-4EBD-B1E4-9D4A2FB56604}"/>
              </a:ext>
            </a:extLst>
          </p:cNvPr>
          <p:cNvSpPr/>
          <p:nvPr/>
        </p:nvSpPr>
        <p:spPr>
          <a:xfrm>
            <a:off x="0" y="4535055"/>
            <a:ext cx="12192000" cy="2062798"/>
          </a:xfrm>
          <a:prstGeom prst="rect">
            <a:avLst/>
          </a:prstGeom>
          <a:gradFill flip="none" rotWithShape="1">
            <a:gsLst>
              <a:gs pos="16000">
                <a:schemeClr val="accent2">
                  <a:alpha val="0"/>
                </a:schemeClr>
              </a:gs>
              <a:gs pos="43000">
                <a:schemeClr val="accent1">
                  <a:alpha val="76000"/>
                </a:schemeClr>
              </a:gs>
              <a:gs pos="94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hlinkClick r:id="rId2"/>
          </p:cNvPr>
          <p:cNvSpPr txBox="1"/>
          <p:nvPr/>
        </p:nvSpPr>
        <p:spPr>
          <a:xfrm>
            <a:off x="19250" y="6597853"/>
            <a:ext cx="11887056" cy="246221"/>
          </a:xfrm>
          <a:prstGeom prst="rect">
            <a:avLst/>
          </a:prstGeom>
          <a:noFill/>
        </p:spPr>
        <p:txBody>
          <a:bodyPr wrap="square" rtlCol="0">
            <a:spAutoFit/>
          </a:bodyPr>
          <a:lstStyle/>
          <a:p>
            <a:pPr algn="r"/>
            <a:r>
              <a:rPr lang="en-US" altLang="ko-KR" sz="1000" dirty="0">
                <a:solidFill>
                  <a:schemeClr val="bg1"/>
                </a:solidFill>
                <a:cs typeface="Arial" pitchFamily="34" charset="0"/>
              </a:rPr>
              <a:t>© Copyright ABESEC Engineering College</a:t>
            </a:r>
            <a:endParaRPr lang="ko-KR" altLang="en-US" sz="1000" dirty="0">
              <a:solidFill>
                <a:schemeClr val="bg1"/>
              </a:solidFill>
              <a:cs typeface="Arial" pitchFamily="34" charset="0"/>
            </a:endParaRPr>
          </a:p>
        </p:txBody>
      </p:sp>
      <p:sp>
        <p:nvSpPr>
          <p:cNvPr id="13" name="TextBox 12">
            <a:extLst>
              <a:ext uri="{FF2B5EF4-FFF2-40B4-BE49-F238E27FC236}">
                <a16:creationId xmlns:a16="http://schemas.microsoft.com/office/drawing/2014/main" id="{C221F751-3C5B-4561-AD14-8637C5B66736}"/>
              </a:ext>
            </a:extLst>
          </p:cNvPr>
          <p:cNvSpPr txBox="1"/>
          <p:nvPr/>
        </p:nvSpPr>
        <p:spPr>
          <a:xfrm>
            <a:off x="0" y="4914019"/>
            <a:ext cx="11887200" cy="830997"/>
          </a:xfrm>
          <a:prstGeom prst="rect">
            <a:avLst/>
          </a:prstGeom>
          <a:noFill/>
        </p:spPr>
        <p:txBody>
          <a:bodyPr wrap="square" rtlCol="0" anchor="ctr">
            <a:spAutoFit/>
          </a:bodyPr>
          <a:lstStyle/>
          <a:p>
            <a:pPr algn="r"/>
            <a:r>
              <a:rPr lang="en-US" altLang="ko-KR" sz="4800" dirty="0">
                <a:solidFill>
                  <a:schemeClr val="bg1"/>
                </a:solidFill>
                <a:cs typeface="Arial" pitchFamily="34" charset="0"/>
              </a:rPr>
              <a:t>Technical Communication(BAS 301/401) </a:t>
            </a:r>
            <a:endParaRPr lang="ko-KR" altLang="en-US" sz="4800" dirty="0">
              <a:solidFill>
                <a:schemeClr val="bg1"/>
              </a:solidFill>
              <a:cs typeface="Arial" pitchFamily="34" charset="0"/>
            </a:endParaRPr>
          </a:p>
        </p:txBody>
      </p:sp>
      <p:sp>
        <p:nvSpPr>
          <p:cNvPr id="14" name="TextBox 13">
            <a:extLst>
              <a:ext uri="{FF2B5EF4-FFF2-40B4-BE49-F238E27FC236}">
                <a16:creationId xmlns:a16="http://schemas.microsoft.com/office/drawing/2014/main" id="{DF166F6B-B975-4F3C-BCF2-9971086140FB}"/>
              </a:ext>
            </a:extLst>
          </p:cNvPr>
          <p:cNvSpPr txBox="1"/>
          <p:nvPr/>
        </p:nvSpPr>
        <p:spPr>
          <a:xfrm>
            <a:off x="0" y="5742495"/>
            <a:ext cx="11887056" cy="461665"/>
          </a:xfrm>
          <a:prstGeom prst="rect">
            <a:avLst/>
          </a:prstGeom>
          <a:noFill/>
        </p:spPr>
        <p:txBody>
          <a:bodyPr wrap="square" rtlCol="0" anchor="ctr">
            <a:spAutoFit/>
          </a:bodyPr>
          <a:lstStyle/>
          <a:p>
            <a:pPr algn="r"/>
            <a:r>
              <a:rPr lang="en-US" altLang="ko-KR" sz="2400" dirty="0">
                <a:solidFill>
                  <a:schemeClr val="bg1"/>
                </a:solidFill>
                <a:cs typeface="Arial" pitchFamily="34" charset="0"/>
              </a:rPr>
              <a:t>Unit 2 </a:t>
            </a:r>
            <a:endParaRPr lang="ko-KR" altLang="en-US" sz="2400" dirty="0">
              <a:solidFill>
                <a:schemeClr val="bg1"/>
              </a:solidFill>
              <a:cs typeface="Arial" pitchFamily="34" charset="0"/>
            </a:endParaRPr>
          </a:p>
        </p:txBody>
      </p:sp>
    </p:spTree>
    <p:extLst>
      <p:ext uri="{BB962C8B-B14F-4D97-AF65-F5344CB8AC3E}">
        <p14:creationId xmlns:p14="http://schemas.microsoft.com/office/powerpoint/2010/main" val="4077777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itchFamily="34" charset="0"/>
                <a:ea typeface="Calibri" pitchFamily="34" charset="0"/>
                <a:cs typeface="Calibri" pitchFamily="34" charset="0"/>
              </a:rPr>
              <a:t>Electronic Resume</a:t>
            </a:r>
          </a:p>
        </p:txBody>
      </p:sp>
      <p:sp>
        <p:nvSpPr>
          <p:cNvPr id="3" name="Content Placeholder 2"/>
          <p:cNvSpPr>
            <a:spLocks noGrp="1"/>
          </p:cNvSpPr>
          <p:nvPr>
            <p:ph idx="1"/>
          </p:nvPr>
        </p:nvSpPr>
        <p:spPr/>
        <p:txBody>
          <a:bodyPr/>
          <a:lstStyle/>
          <a:p>
            <a:r>
              <a:rPr lang="en-US" dirty="0">
                <a:latin typeface="Calibri" pitchFamily="34" charset="0"/>
                <a:ea typeface="Calibri" pitchFamily="34" charset="0"/>
                <a:cs typeface="Calibri" pitchFamily="34" charset="0"/>
              </a:rPr>
              <a:t>Electronic resumes are prepared for the purpose of uploading on the world wide web’s using ASCII (American Standard Code for Information Interchange) or HTML (Hyper Text Markup Language) formats, so that prospective employers can view them.</a:t>
            </a:r>
          </a:p>
          <a:p>
            <a:endParaRPr lang="en-US" dirty="0"/>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578100"/>
            <a:ext cx="11582400" cy="3548064"/>
          </a:xfrm>
        </p:spPr>
        <p:txBody>
          <a:bodyPr>
            <a:normAutofit fontScale="25000" lnSpcReduction="20000"/>
          </a:bodyPr>
          <a:lstStyle/>
          <a:p>
            <a:pPr>
              <a:buNone/>
            </a:pPr>
            <a:endParaRPr lang="en-US" sz="6000" dirty="0"/>
          </a:p>
          <a:p>
            <a:pPr>
              <a:buFont typeface="Wingdings" pitchFamily="2" charset="2"/>
              <a:buChar char="§"/>
            </a:pPr>
            <a:r>
              <a:rPr lang="en-US" sz="9600" dirty="0">
                <a:latin typeface="Calibri" pitchFamily="34" charset="0"/>
                <a:ea typeface="Calibri" pitchFamily="34" charset="0"/>
                <a:cs typeface="Calibri" pitchFamily="34" charset="0"/>
              </a:rPr>
              <a:t>It is the second part of the text. </a:t>
            </a:r>
          </a:p>
          <a:p>
            <a:pPr>
              <a:buFont typeface="Wingdings" pitchFamily="2" charset="2"/>
              <a:buChar char="§"/>
            </a:pPr>
            <a:r>
              <a:rPr lang="en-US" sz="9600" dirty="0">
                <a:latin typeface="Calibri" pitchFamily="34" charset="0"/>
                <a:ea typeface="Calibri" pitchFamily="34" charset="0"/>
                <a:cs typeface="Calibri" pitchFamily="34" charset="0"/>
              </a:rPr>
              <a:t>It tells what the seminar aim for. </a:t>
            </a:r>
          </a:p>
          <a:p>
            <a:pPr>
              <a:buFont typeface="Wingdings" pitchFamily="2" charset="2"/>
              <a:buChar char="§"/>
            </a:pPr>
            <a:endParaRPr lang="en-US" sz="9600" dirty="0">
              <a:latin typeface="Calibri" pitchFamily="34" charset="0"/>
              <a:ea typeface="Calibri" pitchFamily="34" charset="0"/>
              <a:cs typeface="Calibri" pitchFamily="34" charset="0"/>
            </a:endParaRPr>
          </a:p>
          <a:p>
            <a:pPr>
              <a:buFont typeface="Wingdings" pitchFamily="2" charset="2"/>
              <a:buChar char="§"/>
            </a:pPr>
            <a:r>
              <a:rPr lang="en-US" sz="9600" b="1" i="1" dirty="0">
                <a:latin typeface="Calibri" pitchFamily="34" charset="0"/>
                <a:ea typeface="Calibri" pitchFamily="34" charset="0"/>
                <a:cs typeface="Calibri" pitchFamily="34" charset="0"/>
              </a:rPr>
              <a:t>The theoretical background </a:t>
            </a:r>
            <a:endParaRPr lang="en-US" sz="9600" dirty="0">
              <a:latin typeface="Calibri" pitchFamily="34" charset="0"/>
              <a:ea typeface="Calibri" pitchFamily="34" charset="0"/>
              <a:cs typeface="Calibri" pitchFamily="34" charset="0"/>
            </a:endParaRPr>
          </a:p>
          <a:p>
            <a:pPr lvl="0" algn="just">
              <a:buFont typeface="Wingdings" pitchFamily="2" charset="2"/>
              <a:buChar char="§"/>
            </a:pPr>
            <a:r>
              <a:rPr lang="en-US" sz="9600" dirty="0">
                <a:latin typeface="Calibri" pitchFamily="34" charset="0"/>
                <a:ea typeface="Calibri" pitchFamily="34" charset="0"/>
                <a:cs typeface="Calibri" pitchFamily="34" charset="0"/>
              </a:rPr>
              <a:t>You take the literature and tell the reader that you know what others have said about your subject before you. </a:t>
            </a:r>
          </a:p>
          <a:p>
            <a:pPr lvl="0" algn="just">
              <a:buFont typeface="Wingdings" pitchFamily="2" charset="2"/>
              <a:buChar char="§"/>
            </a:pPr>
            <a:r>
              <a:rPr lang="en-US" sz="9600" dirty="0">
                <a:latin typeface="Calibri" pitchFamily="34" charset="0"/>
                <a:ea typeface="Calibri" pitchFamily="34" charset="0"/>
                <a:cs typeface="Calibri" pitchFamily="34" charset="0"/>
              </a:rPr>
              <a:t>A </a:t>
            </a:r>
            <a:r>
              <a:rPr lang="en-US" sz="9600" b="1" dirty="0">
                <a:latin typeface="Calibri" pitchFamily="34" charset="0"/>
                <a:ea typeface="Calibri" pitchFamily="34" charset="0"/>
                <a:cs typeface="Calibri" pitchFamily="34" charset="0"/>
              </a:rPr>
              <a:t>literature review is a body of text that aims to review the critical point of current knowledge</a:t>
            </a:r>
          </a:p>
          <a:p>
            <a:pPr lvl="0" algn="just">
              <a:buFont typeface="Wingdings" pitchFamily="2" charset="2"/>
              <a:buChar char="§"/>
            </a:pPr>
            <a:r>
              <a:rPr lang="en-US" sz="9600" b="1" dirty="0">
                <a:latin typeface="Calibri" pitchFamily="34" charset="0"/>
                <a:ea typeface="Calibri" pitchFamily="34" charset="0"/>
                <a:cs typeface="Calibri" pitchFamily="34" charset="0"/>
              </a:rPr>
              <a:t>Literature reviews are secondary sources</a:t>
            </a:r>
            <a:r>
              <a:rPr lang="en-US" sz="9600" dirty="0">
                <a:latin typeface="Calibri" pitchFamily="34" charset="0"/>
                <a:ea typeface="Calibri" pitchFamily="34" charset="0"/>
                <a:cs typeface="Calibri" pitchFamily="34" charset="0"/>
              </a:rPr>
              <a:t>, and as such, do not report any new or original experimental work</a:t>
            </a:r>
          </a:p>
          <a:p>
            <a:endParaRPr lang="en-US" sz="9600" dirty="0"/>
          </a:p>
        </p:txBody>
      </p:sp>
      <p:sp>
        <p:nvSpPr>
          <p:cNvPr id="4" name="Rectangle 3"/>
          <p:cNvSpPr/>
          <p:nvPr/>
        </p:nvSpPr>
        <p:spPr>
          <a:xfrm>
            <a:off x="2717799" y="508000"/>
            <a:ext cx="6083301" cy="523220"/>
          </a:xfrm>
          <a:prstGeom prst="rect">
            <a:avLst/>
          </a:prstGeom>
        </p:spPr>
        <p:txBody>
          <a:bodyPr wrap="square">
            <a:spAutoFit/>
          </a:bodyPr>
          <a:lstStyle/>
          <a:p>
            <a:pPr>
              <a:buNone/>
            </a:pPr>
            <a:r>
              <a:rPr lang="en-US" sz="2800" b="1" i="1" dirty="0">
                <a:solidFill>
                  <a:srgbClr val="C00000"/>
                </a:solidFill>
              </a:rPr>
              <a:t>             </a:t>
            </a:r>
            <a:r>
              <a:rPr lang="en-US" sz="2800" b="1" dirty="0"/>
              <a:t>The objective /aim</a:t>
            </a:r>
          </a:p>
        </p:txBody>
      </p:sp>
      <p:pic>
        <p:nvPicPr>
          <p:cNvPr id="5" name="Picture 4">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009900"/>
            <a:ext cx="11582400" cy="3116264"/>
          </a:xfrm>
        </p:spPr>
        <p:txBody>
          <a:bodyPr>
            <a:normAutofit/>
          </a:bodyPr>
          <a:lstStyle/>
          <a:p>
            <a:pPr lvl="0">
              <a:buFont typeface="Wingdings" pitchFamily="2" charset="2"/>
              <a:buChar char="§"/>
            </a:pPr>
            <a:r>
              <a:rPr lang="en-US" sz="2400" dirty="0"/>
              <a:t>A well structured review is characterized by a logical flow of ideas; </a:t>
            </a:r>
          </a:p>
          <a:p>
            <a:pPr lvl="1">
              <a:buFont typeface="Wingdings" pitchFamily="2" charset="2"/>
              <a:buChar char="§"/>
            </a:pPr>
            <a:r>
              <a:rPr lang="en-US" dirty="0"/>
              <a:t>current and relevant references with consistent appropriate referring style</a:t>
            </a:r>
          </a:p>
          <a:p>
            <a:pPr lvl="1">
              <a:buFont typeface="Wingdings" pitchFamily="2" charset="2"/>
              <a:buChar char="§"/>
            </a:pPr>
            <a:r>
              <a:rPr lang="en-US" dirty="0"/>
              <a:t>proper use of terminology </a:t>
            </a:r>
          </a:p>
          <a:p>
            <a:pPr lvl="1">
              <a:buFont typeface="Wingdings" pitchFamily="2" charset="2"/>
              <a:buChar char="§"/>
            </a:pPr>
            <a:r>
              <a:rPr lang="en-US" dirty="0"/>
              <a:t>unbiased and comprehensive view of the previous  	research on the topic</a:t>
            </a:r>
          </a:p>
          <a:p>
            <a:pPr algn="just">
              <a:buFont typeface="Wingdings" pitchFamily="2" charset="2"/>
              <a:buChar char="§"/>
            </a:pPr>
            <a:r>
              <a:rPr lang="en-US" sz="2400" dirty="0"/>
              <a:t>A review can be a simple summary of the sources, but it usually has an organizational pattern and combines both</a:t>
            </a:r>
          </a:p>
          <a:p>
            <a:endParaRPr lang="en-US" dirty="0"/>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
        <p:nvSpPr>
          <p:cNvPr id="5" name="Rectangle 4"/>
          <p:cNvSpPr/>
          <p:nvPr/>
        </p:nvSpPr>
        <p:spPr>
          <a:xfrm>
            <a:off x="2641600" y="1219200"/>
            <a:ext cx="4283922" cy="646331"/>
          </a:xfrm>
          <a:prstGeom prst="rect">
            <a:avLst/>
          </a:prstGeom>
        </p:spPr>
        <p:txBody>
          <a:bodyPr wrap="square">
            <a:spAutoFit/>
          </a:bodyPr>
          <a:lstStyle/>
          <a:p>
            <a:r>
              <a:rPr lang="en-US" sz="3600" b="1" dirty="0"/>
              <a:t> How to Review</a:t>
            </a:r>
            <a:endParaRPr lang="en-US" sz="3600"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6400" y="2451100"/>
            <a:ext cx="11480800" cy="3675064"/>
          </a:xfrm>
        </p:spPr>
        <p:txBody>
          <a:bodyPr>
            <a:normAutofit/>
          </a:bodyPr>
          <a:lstStyle/>
          <a:p>
            <a:pPr>
              <a:buFont typeface="Wingdings" pitchFamily="2" charset="2"/>
              <a:buChar char="ü"/>
            </a:pPr>
            <a:r>
              <a:rPr lang="en-US" sz="2400" dirty="0"/>
              <a:t>There are several ways to organize and structure a literature review</a:t>
            </a:r>
          </a:p>
          <a:p>
            <a:pPr>
              <a:buFont typeface="Wingdings" pitchFamily="2" charset="2"/>
              <a:buChar char="ü"/>
            </a:pPr>
            <a:r>
              <a:rPr lang="en-US" sz="2400" dirty="0"/>
              <a:t>In issue based review (specific problem or concern) you will group and discuss your sources in terms of the themes or topics they cover</a:t>
            </a:r>
          </a:p>
          <a:p>
            <a:pPr lvl="0">
              <a:buFont typeface="Wingdings" pitchFamily="2" charset="2"/>
              <a:buChar char="ü"/>
            </a:pPr>
            <a:r>
              <a:rPr lang="en-US" sz="2400" dirty="0"/>
              <a:t>Generally you should get the information for your seminar paper from various sources, such as books, journals, lecture note, etc.</a:t>
            </a:r>
          </a:p>
          <a:p>
            <a:pPr lvl="0">
              <a:buFont typeface="Wingdings" pitchFamily="2" charset="2"/>
              <a:buChar char="ü"/>
            </a:pPr>
            <a:r>
              <a:rPr lang="en-US" sz="2400" dirty="0"/>
              <a:t>You must write not copy text write by other author. </a:t>
            </a:r>
          </a:p>
          <a:p>
            <a:pPr lvl="0">
              <a:buFont typeface="Wingdings" pitchFamily="2" charset="2"/>
              <a:buChar char="ü"/>
            </a:pPr>
            <a:r>
              <a:rPr lang="en-US" sz="2400" b="1" dirty="0"/>
              <a:t>Instead, select only the information you need and summarize this information </a:t>
            </a:r>
            <a:r>
              <a:rPr lang="en-US" sz="2400" b="1" dirty="0">
                <a:solidFill>
                  <a:srgbClr val="7030A0"/>
                </a:solidFill>
              </a:rPr>
              <a:t>in your own word</a:t>
            </a:r>
            <a:endParaRPr lang="en-US" sz="2400" dirty="0"/>
          </a:p>
          <a:p>
            <a:endParaRPr lang="en-US" dirty="0"/>
          </a:p>
        </p:txBody>
      </p:sp>
      <p:sp>
        <p:nvSpPr>
          <p:cNvPr id="4" name="Rectangle 3"/>
          <p:cNvSpPr/>
          <p:nvPr/>
        </p:nvSpPr>
        <p:spPr>
          <a:xfrm>
            <a:off x="2954141" y="304800"/>
            <a:ext cx="4742059" cy="646331"/>
          </a:xfrm>
          <a:prstGeom prst="rect">
            <a:avLst/>
          </a:prstGeom>
        </p:spPr>
        <p:txBody>
          <a:bodyPr wrap="square">
            <a:spAutoFit/>
          </a:bodyPr>
          <a:lstStyle/>
          <a:p>
            <a:pPr>
              <a:buNone/>
            </a:pPr>
            <a:r>
              <a:rPr lang="en-US" sz="2400" b="1" dirty="0"/>
              <a:t>                  </a:t>
            </a:r>
            <a:r>
              <a:rPr lang="en-US" sz="3600" b="1" dirty="0"/>
              <a:t>How to Review</a:t>
            </a:r>
          </a:p>
        </p:txBody>
      </p:sp>
      <p:pic>
        <p:nvPicPr>
          <p:cNvPr id="5" name="Picture 4">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578100"/>
            <a:ext cx="11582400" cy="3548064"/>
          </a:xfrm>
        </p:spPr>
        <p:txBody>
          <a:bodyPr>
            <a:normAutofit/>
          </a:bodyPr>
          <a:lstStyle/>
          <a:p>
            <a:pPr algn="just">
              <a:buNone/>
            </a:pPr>
            <a:r>
              <a:rPr lang="en-US" dirty="0"/>
              <a:t>The conclusion should include:</a:t>
            </a:r>
          </a:p>
          <a:p>
            <a:pPr lvl="0" algn="just"/>
            <a:r>
              <a:rPr lang="en-US" dirty="0"/>
              <a:t>A summary of major agreements and disagreements in the literature</a:t>
            </a:r>
          </a:p>
          <a:p>
            <a:pPr lvl="0" algn="just"/>
            <a:r>
              <a:rPr lang="en-US" dirty="0"/>
              <a:t>A summary of general conclusions that are being drawn</a:t>
            </a:r>
          </a:p>
          <a:p>
            <a:pPr lvl="0" algn="just"/>
            <a:r>
              <a:rPr lang="en-US" dirty="0"/>
              <a:t>A summary of where your seminar sits in the literature</a:t>
            </a:r>
          </a:p>
          <a:p>
            <a:pPr>
              <a:buNone/>
            </a:pPr>
            <a:endParaRPr lang="en-US" dirty="0"/>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
        <p:nvSpPr>
          <p:cNvPr id="5" name="Rectangle 4"/>
          <p:cNvSpPr/>
          <p:nvPr/>
        </p:nvSpPr>
        <p:spPr>
          <a:xfrm>
            <a:off x="2413000" y="952500"/>
            <a:ext cx="4314743" cy="646331"/>
          </a:xfrm>
          <a:prstGeom prst="rect">
            <a:avLst/>
          </a:prstGeom>
        </p:spPr>
        <p:txBody>
          <a:bodyPr wrap="square">
            <a:spAutoFit/>
          </a:bodyPr>
          <a:lstStyle/>
          <a:p>
            <a:pPr>
              <a:buNone/>
            </a:pPr>
            <a:r>
              <a:rPr lang="en-US" sz="3600" dirty="0"/>
              <a:t>Conclusion </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578100"/>
            <a:ext cx="11582400" cy="3975100"/>
          </a:xfrm>
        </p:spPr>
        <p:txBody>
          <a:bodyPr>
            <a:normAutofit/>
          </a:bodyPr>
          <a:lstStyle/>
          <a:p>
            <a:pPr>
              <a:buFont typeface="Wingdings" pitchFamily="2" charset="2"/>
              <a:buChar char="§"/>
            </a:pPr>
            <a:r>
              <a:rPr lang="en-US" sz="2600" dirty="0"/>
              <a:t>A list of reference contains details only of those works cited in the text.</a:t>
            </a:r>
          </a:p>
          <a:p>
            <a:pPr lvl="0" algn="just"/>
            <a:r>
              <a:rPr lang="en-US" sz="2400" dirty="0"/>
              <a:t>Referencing is a standardized method of acknowledging sources.</a:t>
            </a:r>
          </a:p>
          <a:p>
            <a:pPr lvl="0" algn="just"/>
            <a:r>
              <a:rPr lang="en-US" sz="2400" dirty="0"/>
              <a:t>Direct quotations, paraphrases, facts and figures, ideas and theories both from published and unpublished sources must be referenced.</a:t>
            </a:r>
          </a:p>
          <a:p>
            <a:pPr algn="just"/>
            <a:r>
              <a:rPr lang="en-US" sz="2400" dirty="0"/>
              <a:t>Sources for your written (text) and graphic material may include books, journal or magazine articles, newspapers, company, government or institutional reports, websites or personal communication.</a:t>
            </a:r>
          </a:p>
          <a:p>
            <a:pPr lvl="0" algn="just"/>
            <a:r>
              <a:rPr lang="en-US" sz="2400" dirty="0"/>
              <a:t>There are many styles of referencing, but they can be divided into two main types. </a:t>
            </a:r>
          </a:p>
          <a:p>
            <a:pPr lvl="0" algn="just"/>
            <a:r>
              <a:rPr lang="en-US" sz="2400" dirty="0"/>
              <a:t>The first is the footnote or endnote referencing style and the second is in-text referencing. </a:t>
            </a:r>
          </a:p>
          <a:p>
            <a:pPr algn="just"/>
            <a:endParaRPr lang="en-US" sz="2400" dirty="0"/>
          </a:p>
          <a:p>
            <a:pPr lvl="0" algn="just"/>
            <a:endParaRPr lang="en-US" sz="2400" dirty="0"/>
          </a:p>
          <a:p>
            <a:endParaRPr lang="en-US" dirty="0"/>
          </a:p>
        </p:txBody>
      </p:sp>
      <p:sp>
        <p:nvSpPr>
          <p:cNvPr id="4" name="Rectangle 3"/>
          <p:cNvSpPr/>
          <p:nvPr/>
        </p:nvSpPr>
        <p:spPr>
          <a:xfrm>
            <a:off x="1079500" y="889000"/>
            <a:ext cx="5526978" cy="707886"/>
          </a:xfrm>
          <a:prstGeom prst="rect">
            <a:avLst/>
          </a:prstGeom>
        </p:spPr>
        <p:txBody>
          <a:bodyPr wrap="square">
            <a:spAutoFit/>
          </a:bodyPr>
          <a:lstStyle/>
          <a:p>
            <a:pPr>
              <a:buNone/>
            </a:pPr>
            <a:r>
              <a:rPr lang="en-US" sz="4000" dirty="0"/>
              <a:t>Reference</a:t>
            </a:r>
          </a:p>
        </p:txBody>
      </p:sp>
      <p:pic>
        <p:nvPicPr>
          <p:cNvPr id="5" name="Picture 4">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616200"/>
            <a:ext cx="11582400" cy="4241800"/>
          </a:xfrm>
        </p:spPr>
        <p:txBody>
          <a:bodyPr>
            <a:normAutofit/>
          </a:bodyPr>
          <a:lstStyle/>
          <a:p>
            <a:pPr lvl="0" algn="just"/>
            <a:r>
              <a:rPr lang="en-US" sz="2400" dirty="0"/>
              <a:t>Footnotes are found at the bottom of a page (i.e. in the footer) </a:t>
            </a:r>
          </a:p>
          <a:p>
            <a:pPr lvl="0" algn="just"/>
            <a:r>
              <a:rPr lang="en-US" sz="2400" dirty="0"/>
              <a:t>Endnotes are located at the end of a document, or sometimes at the end of a chapter or section</a:t>
            </a:r>
          </a:p>
          <a:p>
            <a:pPr lvl="0" algn="just"/>
            <a:endParaRPr lang="en-US" sz="2400" dirty="0"/>
          </a:p>
          <a:p>
            <a:pPr>
              <a:buNone/>
            </a:pPr>
            <a:endParaRPr lang="en-US" sz="3100" b="1" dirty="0"/>
          </a:p>
          <a:p>
            <a:endParaRPr lang="en-US" dirty="0"/>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
        <p:nvSpPr>
          <p:cNvPr id="5" name="Rectangle 4"/>
          <p:cNvSpPr/>
          <p:nvPr/>
        </p:nvSpPr>
        <p:spPr>
          <a:xfrm>
            <a:off x="2311400" y="1270000"/>
            <a:ext cx="4350203" cy="523220"/>
          </a:xfrm>
          <a:prstGeom prst="rect">
            <a:avLst/>
          </a:prstGeom>
        </p:spPr>
        <p:txBody>
          <a:bodyPr wrap="square">
            <a:spAutoFit/>
          </a:bodyPr>
          <a:lstStyle/>
          <a:p>
            <a:r>
              <a:rPr lang="en-US" sz="2800" dirty="0"/>
              <a:t>Footnotes &amp; Endnotes</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05300" y="274638"/>
            <a:ext cx="7277100" cy="411162"/>
          </a:xfrm>
        </p:spPr>
        <p:txBody>
          <a:bodyPr>
            <a:noAutofit/>
          </a:bodyPr>
          <a:lstStyle/>
          <a:p>
            <a:r>
              <a:rPr lang="en-US" sz="3600" dirty="0"/>
              <a:t>Research Ethics</a:t>
            </a:r>
          </a:p>
        </p:txBody>
      </p:sp>
      <p:sp>
        <p:nvSpPr>
          <p:cNvPr id="3" name="Content Placeholder 2"/>
          <p:cNvSpPr>
            <a:spLocks noGrp="1"/>
          </p:cNvSpPr>
          <p:nvPr>
            <p:ph idx="1"/>
          </p:nvPr>
        </p:nvSpPr>
        <p:spPr>
          <a:xfrm>
            <a:off x="1130300" y="2171700"/>
            <a:ext cx="10439400" cy="4343400"/>
          </a:xfrm>
        </p:spPr>
        <p:txBody>
          <a:bodyPr>
            <a:normAutofit fontScale="25000" lnSpcReduction="20000"/>
          </a:bodyPr>
          <a:lstStyle/>
          <a:p>
            <a:pPr fontAlgn="base">
              <a:buNone/>
            </a:pPr>
            <a:r>
              <a:rPr lang="en-US" b="1" dirty="0"/>
              <a:t>     </a:t>
            </a:r>
            <a:endParaRPr lang="en-US" dirty="0"/>
          </a:p>
          <a:p>
            <a:pPr lvl="0" algn="just" fontAlgn="base">
              <a:buNone/>
            </a:pPr>
            <a:endParaRPr lang="en-US" sz="8000" b="1" dirty="0"/>
          </a:p>
          <a:p>
            <a:pPr lvl="0" algn="just" fontAlgn="base">
              <a:buNone/>
            </a:pPr>
            <a:r>
              <a:rPr lang="en-US" sz="8000" dirty="0"/>
              <a:t>Ethics refers to the correct rules of conduct necessary when carrying out research</a:t>
            </a:r>
          </a:p>
          <a:p>
            <a:pPr lvl="0" algn="just" fontAlgn="base">
              <a:buNone/>
            </a:pPr>
            <a:r>
              <a:rPr lang="en-US" sz="8000" dirty="0"/>
              <a:t>Honesty</a:t>
            </a:r>
          </a:p>
          <a:p>
            <a:pPr algn="just" fontAlgn="base">
              <a:buFont typeface="Wingdings" pitchFamily="2" charset="2"/>
              <a:buChar char="§"/>
            </a:pPr>
            <a:r>
              <a:rPr lang="en-US" sz="8000" dirty="0"/>
              <a:t>Honestly report data, results, methods and procedures, and publication status</a:t>
            </a:r>
          </a:p>
          <a:p>
            <a:pPr algn="just" fontAlgn="base">
              <a:buFont typeface="Wingdings" pitchFamily="2" charset="2"/>
              <a:buChar char="§"/>
            </a:pPr>
            <a:r>
              <a:rPr lang="en-US" sz="8000" dirty="0"/>
              <a:t>Do not fabricate, falsify, or misrepresent data. Do not deceive colleagues, granting agencies, or the public</a:t>
            </a:r>
          </a:p>
          <a:p>
            <a:pPr algn="just" fontAlgn="base">
              <a:buNone/>
            </a:pPr>
            <a:endParaRPr lang="en-US" sz="8000" dirty="0"/>
          </a:p>
          <a:p>
            <a:pPr lvl="0" algn="just" fontAlgn="base">
              <a:buNone/>
            </a:pPr>
            <a:r>
              <a:rPr lang="en-US" sz="8000" dirty="0"/>
              <a:t>Objectivity</a:t>
            </a:r>
          </a:p>
          <a:p>
            <a:pPr algn="just" fontAlgn="base">
              <a:buFont typeface="Wingdings" pitchFamily="2" charset="2"/>
              <a:buChar char="§"/>
            </a:pPr>
            <a:r>
              <a:rPr lang="en-US" sz="8000" dirty="0"/>
              <a:t>Strive to avoid bias in experimental design, data analysis, data interpretation, peer review, personnel decisions, grant writing, expert testimony, and other aspects of research where objectivity is expected or required. </a:t>
            </a:r>
          </a:p>
          <a:p>
            <a:pPr algn="just" fontAlgn="base">
              <a:buFont typeface="Wingdings" pitchFamily="2" charset="2"/>
              <a:buChar char="§"/>
            </a:pPr>
            <a:r>
              <a:rPr lang="en-US" sz="8000" dirty="0"/>
              <a:t>Avoid or minimize bias </a:t>
            </a:r>
          </a:p>
          <a:p>
            <a:pPr algn="just" fontAlgn="base">
              <a:buFont typeface="Wingdings" pitchFamily="2" charset="2"/>
              <a:buChar char="§"/>
            </a:pPr>
            <a:r>
              <a:rPr lang="en-US" sz="8000" dirty="0"/>
              <a:t>Disclose personal or financial interests that may affect research</a:t>
            </a:r>
          </a:p>
          <a:p>
            <a:pPr lvl="0" fontAlgn="base">
              <a:buFont typeface="Wingdings" pitchFamily="2" charset="2"/>
              <a:buChar char="§"/>
            </a:pPr>
            <a:endParaRPr lang="en-US" sz="8000" b="1" dirty="0"/>
          </a:p>
          <a:p>
            <a:pPr lvl="0" fontAlgn="base"/>
            <a:endParaRPr lang="en-US" sz="9600" dirty="0"/>
          </a:p>
          <a:p>
            <a:br>
              <a:rPr lang="en-US" b="1" dirty="0"/>
            </a:br>
            <a:endParaRPr lang="en-US" dirty="0"/>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641600"/>
            <a:ext cx="11582400" cy="3484564"/>
          </a:xfrm>
        </p:spPr>
        <p:txBody>
          <a:bodyPr>
            <a:normAutofit fontScale="92500" lnSpcReduction="20000"/>
          </a:bodyPr>
          <a:lstStyle/>
          <a:p>
            <a:pPr lvl="0" fontAlgn="base">
              <a:buNone/>
            </a:pPr>
            <a:r>
              <a:rPr lang="en-US" dirty="0"/>
              <a:t>Integrity</a:t>
            </a:r>
          </a:p>
          <a:p>
            <a:pPr algn="just" fontAlgn="base">
              <a:buFont typeface="Wingdings" pitchFamily="2" charset="2"/>
              <a:buChar char="§"/>
            </a:pPr>
            <a:r>
              <a:rPr lang="en-US" dirty="0"/>
              <a:t>Keep your promises and agreements; </a:t>
            </a:r>
          </a:p>
          <a:p>
            <a:pPr algn="just" fontAlgn="base">
              <a:buFont typeface="Wingdings" pitchFamily="2" charset="2"/>
              <a:buChar char="§"/>
            </a:pPr>
            <a:r>
              <a:rPr lang="en-US" dirty="0"/>
              <a:t>Act with sincerity; </a:t>
            </a:r>
          </a:p>
          <a:p>
            <a:pPr algn="just" fontAlgn="base">
              <a:buFont typeface="Wingdings" pitchFamily="2" charset="2"/>
              <a:buChar char="§"/>
            </a:pPr>
            <a:r>
              <a:rPr lang="en-US" dirty="0"/>
              <a:t>Strive for consistency of thought and action</a:t>
            </a:r>
          </a:p>
          <a:p>
            <a:pPr lvl="0" algn="just" fontAlgn="base">
              <a:buNone/>
            </a:pPr>
            <a:r>
              <a:rPr lang="en-US" dirty="0"/>
              <a:t>Carefulness</a:t>
            </a:r>
          </a:p>
          <a:p>
            <a:pPr algn="just" fontAlgn="base">
              <a:buFont typeface="Wingdings" pitchFamily="2" charset="2"/>
              <a:buChar char="§"/>
            </a:pPr>
            <a:r>
              <a:rPr lang="en-US" dirty="0"/>
              <a:t>Avoid careless errors and negligence; carefully and critically examine your own work and the work of your peers</a:t>
            </a:r>
          </a:p>
          <a:p>
            <a:pPr algn="just" fontAlgn="base">
              <a:buFont typeface="Wingdings" pitchFamily="2" charset="2"/>
              <a:buChar char="§"/>
            </a:pPr>
            <a:r>
              <a:rPr lang="en-US" dirty="0"/>
              <a:t>Keep good records of research activities, such as data collection, research design, and correspondence with agencies or journals</a:t>
            </a:r>
          </a:p>
          <a:p>
            <a:pPr algn="just"/>
            <a:endParaRPr lang="en-US" dirty="0"/>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
        <p:nvSpPr>
          <p:cNvPr id="5" name="Rectangle 4"/>
          <p:cNvSpPr/>
          <p:nvPr/>
        </p:nvSpPr>
        <p:spPr>
          <a:xfrm>
            <a:off x="3352800" y="990600"/>
            <a:ext cx="3560635" cy="584775"/>
          </a:xfrm>
          <a:prstGeom prst="rect">
            <a:avLst/>
          </a:prstGeom>
        </p:spPr>
        <p:txBody>
          <a:bodyPr wrap="square">
            <a:spAutoFit/>
          </a:bodyPr>
          <a:lstStyle/>
          <a:p>
            <a:r>
              <a:rPr lang="en-US" sz="3200" dirty="0"/>
              <a:t>Research Ethics</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0"/>
            <a:ext cx="11277600" cy="6705600"/>
          </a:xfrm>
        </p:spPr>
        <p:txBody>
          <a:bodyPr>
            <a:noAutofit/>
          </a:bodyPr>
          <a:lstStyle/>
          <a:p>
            <a:pPr lvl="0" fontAlgn="base">
              <a:buNone/>
            </a:pPr>
            <a:endParaRPr lang="en-US" sz="2400" b="1" dirty="0"/>
          </a:p>
          <a:p>
            <a:pPr lvl="0" fontAlgn="base">
              <a:buNone/>
            </a:pPr>
            <a:endParaRPr lang="en-US" sz="2400" b="1" dirty="0"/>
          </a:p>
          <a:p>
            <a:pPr lvl="0" fontAlgn="base">
              <a:buNone/>
            </a:pPr>
            <a:endParaRPr lang="en-US" sz="2400" b="1" dirty="0"/>
          </a:p>
          <a:p>
            <a:pPr lvl="0" fontAlgn="base">
              <a:buNone/>
            </a:pPr>
            <a:endParaRPr lang="en-US" sz="2400" b="1" dirty="0"/>
          </a:p>
          <a:p>
            <a:pPr lvl="0" fontAlgn="base">
              <a:buNone/>
            </a:pPr>
            <a:endParaRPr lang="en-US" sz="2400" b="1" dirty="0"/>
          </a:p>
          <a:p>
            <a:pPr lvl="0" fontAlgn="base">
              <a:buNone/>
            </a:pPr>
            <a:endParaRPr lang="en-US" sz="2400" b="1" dirty="0"/>
          </a:p>
          <a:p>
            <a:pPr lvl="0" fontAlgn="base">
              <a:buNone/>
            </a:pPr>
            <a:r>
              <a:rPr lang="en-US" sz="2400" dirty="0"/>
              <a:t>Openness</a:t>
            </a:r>
          </a:p>
          <a:p>
            <a:pPr fontAlgn="base">
              <a:buFont typeface="Wingdings" pitchFamily="2" charset="2"/>
              <a:buChar char="§"/>
            </a:pPr>
            <a:r>
              <a:rPr lang="en-US" sz="2400" dirty="0"/>
              <a:t>	Share data, results, ideas, tools, resources</a:t>
            </a:r>
          </a:p>
          <a:p>
            <a:pPr fontAlgn="base">
              <a:buFont typeface="Wingdings" pitchFamily="2" charset="2"/>
              <a:buChar char="§"/>
            </a:pPr>
            <a:r>
              <a:rPr lang="en-US" sz="2400" dirty="0"/>
              <a:t>	Be open to criticism and new ideas</a:t>
            </a:r>
          </a:p>
          <a:p>
            <a:pPr lvl="0" fontAlgn="base">
              <a:buNone/>
            </a:pPr>
            <a:r>
              <a:rPr lang="en-US" sz="2400" dirty="0"/>
              <a:t>Respect for Intellectual Property</a:t>
            </a:r>
          </a:p>
          <a:p>
            <a:pPr fontAlgn="base">
              <a:buFont typeface="Wingdings" pitchFamily="2" charset="2"/>
              <a:buChar char="§"/>
            </a:pPr>
            <a:r>
              <a:rPr lang="en-US" sz="2400" dirty="0"/>
              <a:t>Honor patents, copyrights, and other forms of intellectual property </a:t>
            </a:r>
          </a:p>
          <a:p>
            <a:pPr fontAlgn="base">
              <a:buFont typeface="Wingdings" pitchFamily="2" charset="2"/>
              <a:buChar char="§"/>
            </a:pPr>
            <a:r>
              <a:rPr lang="en-US" sz="2400" dirty="0"/>
              <a:t>Do not use unpublished data, methods, or results without permission</a:t>
            </a:r>
          </a:p>
          <a:p>
            <a:pPr fontAlgn="base">
              <a:buFont typeface="Wingdings" pitchFamily="2" charset="2"/>
              <a:buChar char="§"/>
            </a:pPr>
            <a:r>
              <a:rPr lang="en-US" sz="2400" dirty="0"/>
              <a:t>Give credit where credit is due </a:t>
            </a:r>
          </a:p>
        </p:txBody>
      </p:sp>
      <p:sp>
        <p:nvSpPr>
          <p:cNvPr id="4" name="Rectangle 3"/>
          <p:cNvSpPr/>
          <p:nvPr/>
        </p:nvSpPr>
        <p:spPr>
          <a:xfrm>
            <a:off x="3429000" y="1003300"/>
            <a:ext cx="3484435" cy="461665"/>
          </a:xfrm>
          <a:prstGeom prst="rect">
            <a:avLst/>
          </a:prstGeom>
        </p:spPr>
        <p:txBody>
          <a:bodyPr wrap="square">
            <a:spAutoFit/>
          </a:bodyPr>
          <a:lstStyle/>
          <a:p>
            <a:r>
              <a:rPr lang="en-US" sz="2400" dirty="0"/>
              <a:t>Research Ethics</a:t>
            </a:r>
          </a:p>
        </p:txBody>
      </p:sp>
      <p:pic>
        <p:nvPicPr>
          <p:cNvPr id="5" name="Picture 4">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fontAlgn="base">
              <a:buFont typeface="Wingdings" pitchFamily="2" charset="2"/>
              <a:buChar char="§"/>
            </a:pPr>
            <a:r>
              <a:rPr lang="en-US" dirty="0"/>
              <a:t>Give proper acknowledgement or credit for all contributions to research</a:t>
            </a:r>
          </a:p>
          <a:p>
            <a:pPr fontAlgn="base">
              <a:buFont typeface="Wingdings" pitchFamily="2" charset="2"/>
              <a:buChar char="§"/>
            </a:pPr>
            <a:r>
              <a:rPr lang="en-US" dirty="0"/>
              <a:t>Never </a:t>
            </a:r>
            <a:r>
              <a:rPr lang="en-US" b="1" dirty="0"/>
              <a:t>plagiarize</a:t>
            </a:r>
            <a:r>
              <a:rPr lang="en-US" dirty="0"/>
              <a:t>.</a:t>
            </a:r>
          </a:p>
          <a:p>
            <a:pPr fontAlgn="base">
              <a:buFont typeface="Wingdings" pitchFamily="2" charset="2"/>
              <a:buChar char="§"/>
            </a:pPr>
            <a:r>
              <a:rPr lang="en-US" dirty="0"/>
              <a:t> </a:t>
            </a:r>
            <a:r>
              <a:rPr lang="en-US" b="1" dirty="0"/>
              <a:t>Confidentiality</a:t>
            </a:r>
            <a:endParaRPr lang="en-US" dirty="0"/>
          </a:p>
          <a:p>
            <a:pPr fontAlgn="base">
              <a:buFont typeface="Wingdings" pitchFamily="2" charset="2"/>
              <a:buChar char="§"/>
            </a:pPr>
            <a:r>
              <a:rPr lang="en-US" dirty="0"/>
              <a:t>Protect confidential communications, such as papers or grants submitted for publication, personnel records and patient records</a:t>
            </a:r>
          </a:p>
          <a:p>
            <a:endParaRPr lang="en-US" dirty="0"/>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
        <p:nvSpPr>
          <p:cNvPr id="5" name="Rectangle 4"/>
          <p:cNvSpPr/>
          <p:nvPr/>
        </p:nvSpPr>
        <p:spPr>
          <a:xfrm>
            <a:off x="3454400" y="787400"/>
            <a:ext cx="3459035" cy="523220"/>
          </a:xfrm>
          <a:prstGeom prst="rect">
            <a:avLst/>
          </a:prstGeom>
        </p:spPr>
        <p:txBody>
          <a:bodyPr wrap="square">
            <a:spAutoFit/>
          </a:bodyPr>
          <a:lstStyle/>
          <a:p>
            <a:r>
              <a:rPr lang="en-US" sz="2800" dirty="0"/>
              <a:t>Research Ethics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Calibri" pitchFamily="34" charset="0"/>
                <a:ea typeface="Calibri" pitchFamily="34" charset="0"/>
                <a:cs typeface="Calibri" pitchFamily="34" charset="0"/>
              </a:rPr>
              <a:t>Resume Making</a:t>
            </a:r>
            <a:endParaRPr lang="en-US" dirty="0">
              <a:latin typeface="Calibri" pitchFamily="34" charset="0"/>
              <a:ea typeface="Calibri" pitchFamily="34" charset="0"/>
              <a:cs typeface="Calibri" pitchFamily="34" charset="0"/>
            </a:endParaRPr>
          </a:p>
        </p:txBody>
      </p:sp>
      <p:sp>
        <p:nvSpPr>
          <p:cNvPr id="3" name="Content Placeholder 2"/>
          <p:cNvSpPr>
            <a:spLocks noGrp="1"/>
          </p:cNvSpPr>
          <p:nvPr>
            <p:ph idx="1"/>
          </p:nvPr>
        </p:nvSpPr>
        <p:spPr/>
        <p:txBody>
          <a:bodyPr/>
          <a:lstStyle/>
          <a:p>
            <a:pPr marL="0" indent="0">
              <a:buClr>
                <a:schemeClr val="accent3"/>
              </a:buClr>
              <a:buNone/>
              <a:defRPr/>
            </a:pPr>
            <a:r>
              <a:rPr lang="en-US" sz="2000" dirty="0">
                <a:latin typeface="Calibri" pitchFamily="34" charset="0"/>
                <a:ea typeface="Calibri" pitchFamily="34" charset="0"/>
                <a:cs typeface="Calibri" pitchFamily="34" charset="0"/>
              </a:rPr>
              <a:t>In modern world of Science and Technology resume writing has become an art.</a:t>
            </a:r>
          </a:p>
          <a:p>
            <a:pPr marL="0" indent="0">
              <a:buClr>
                <a:schemeClr val="accent3"/>
              </a:buClr>
              <a:buNone/>
              <a:defRPr/>
            </a:pPr>
            <a:r>
              <a:rPr lang="en-US" sz="2000" b="1" i="1" dirty="0">
                <a:latin typeface="Calibri" pitchFamily="34" charset="0"/>
                <a:ea typeface="Calibri" pitchFamily="34" charset="0"/>
                <a:cs typeface="Calibri" pitchFamily="34" charset="0"/>
              </a:rPr>
              <a:t>A ‘resume’ is an abstract (summary) or selective record of one’s achievements including education, work experience, abilities and so on.</a:t>
            </a:r>
          </a:p>
          <a:p>
            <a:pPr marL="0" indent="0">
              <a:buClr>
                <a:schemeClr val="accent3"/>
              </a:buClr>
              <a:buNone/>
              <a:defRPr/>
            </a:pPr>
            <a:endParaRPr lang="en-US" sz="2000" b="1" i="1" dirty="0">
              <a:latin typeface="Calibri" pitchFamily="34" charset="0"/>
              <a:ea typeface="Calibri" pitchFamily="34" charset="0"/>
              <a:cs typeface="Calibri" pitchFamily="34" charset="0"/>
            </a:endParaRPr>
          </a:p>
          <a:p>
            <a:pPr marL="0" indent="0">
              <a:buClr>
                <a:schemeClr val="accent3"/>
              </a:buClr>
              <a:buNone/>
              <a:defRPr/>
            </a:pPr>
            <a:r>
              <a:rPr lang="en-US" sz="2000" dirty="0">
                <a:latin typeface="Calibri" pitchFamily="34" charset="0"/>
                <a:ea typeface="Calibri" pitchFamily="34" charset="0"/>
                <a:cs typeface="Calibri" pitchFamily="34" charset="0"/>
              </a:rPr>
              <a:t>As per Pauley and Riordan</a:t>
            </a:r>
          </a:p>
          <a:p>
            <a:pPr marL="274320" indent="-274320">
              <a:buClr>
                <a:schemeClr val="accent3"/>
              </a:buClr>
              <a:buFont typeface="Wingdings 2"/>
              <a:buChar char=""/>
              <a:defRPr/>
            </a:pPr>
            <a:r>
              <a:rPr lang="en-US" sz="2000" b="1" i="1" dirty="0">
                <a:latin typeface="Calibri" pitchFamily="34" charset="0"/>
                <a:ea typeface="Calibri" pitchFamily="34" charset="0"/>
                <a:cs typeface="Calibri" pitchFamily="34" charset="0"/>
              </a:rPr>
              <a:t>“Your resume is a one-page (sometimes two page) document that summarizes your skills, experiences and qualifications for a position in your field”.</a:t>
            </a:r>
          </a:p>
          <a:p>
            <a:pPr marL="274320" indent="-274320">
              <a:buClr>
                <a:schemeClr val="accent3"/>
              </a:buClr>
              <a:buFont typeface="Wingdings 2"/>
              <a:buChar char=""/>
              <a:defRPr/>
            </a:pPr>
            <a:r>
              <a:rPr lang="en-US" sz="2000" dirty="0">
                <a:latin typeface="Calibri" pitchFamily="34" charset="0"/>
                <a:ea typeface="Calibri" pitchFamily="34" charset="0"/>
                <a:cs typeface="Calibri" pitchFamily="34" charset="0"/>
              </a:rPr>
              <a:t> The words like Bio-data and Curriculum Vitae are often used for a resume.</a:t>
            </a:r>
            <a:endParaRPr lang="en-US" sz="2000" i="1" dirty="0">
              <a:latin typeface="Calibri" pitchFamily="34" charset="0"/>
              <a:ea typeface="Calibri" pitchFamily="34" charset="0"/>
              <a:cs typeface="Calibri" pitchFamily="34" charset="0"/>
            </a:endParaRPr>
          </a:p>
          <a:p>
            <a:endParaRPr lang="en-US" sz="2000" dirty="0">
              <a:latin typeface="Calibri" pitchFamily="34" charset="0"/>
              <a:ea typeface="Calibri" pitchFamily="34" charset="0"/>
              <a:cs typeface="Calibri" pitchFamily="34" charset="0"/>
            </a:endParaRPr>
          </a:p>
        </p:txBody>
      </p:sp>
      <p:pic>
        <p:nvPicPr>
          <p:cNvPr id="6" name="Picture 5">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5700" y="982132"/>
            <a:ext cx="6273800" cy="1214967"/>
          </a:xfrm>
        </p:spPr>
        <p:txBody>
          <a:bodyPr/>
          <a:lstStyle/>
          <a:p>
            <a:r>
              <a:rPr lang="en-US" sz="3600" b="1" dirty="0">
                <a:latin typeface="Calibri" pitchFamily="34" charset="0"/>
                <a:ea typeface="Calibri" pitchFamily="34" charset="0"/>
                <a:cs typeface="Calibri" pitchFamily="34" charset="0"/>
              </a:rPr>
              <a:t>Expert Technical Lecture &amp;</a:t>
            </a:r>
            <a:br>
              <a:rPr lang="en-US" sz="3600" b="1" dirty="0">
                <a:latin typeface="Calibri" pitchFamily="34" charset="0"/>
                <a:ea typeface="Calibri" pitchFamily="34" charset="0"/>
                <a:cs typeface="Calibri" pitchFamily="34" charset="0"/>
              </a:rPr>
            </a:br>
            <a:r>
              <a:rPr lang="en-US" sz="3600" b="1" dirty="0">
                <a:latin typeface="Calibri" pitchFamily="34" charset="0"/>
                <a:ea typeface="Calibri" pitchFamily="34" charset="0"/>
                <a:cs typeface="Calibri" pitchFamily="34" charset="0"/>
              </a:rPr>
              <a:t>Theme Clarity</a:t>
            </a:r>
          </a:p>
        </p:txBody>
      </p:sp>
      <p:sp>
        <p:nvSpPr>
          <p:cNvPr id="3" name="Content Placeholder 2"/>
          <p:cNvSpPr>
            <a:spLocks noGrp="1"/>
          </p:cNvSpPr>
          <p:nvPr>
            <p:ph idx="1"/>
          </p:nvPr>
        </p:nvSpPr>
        <p:spPr>
          <a:xfrm>
            <a:off x="1295401" y="2946400"/>
            <a:ext cx="6534954" cy="1308100"/>
          </a:xfrm>
        </p:spPr>
        <p:txBody>
          <a:bodyPr/>
          <a:lstStyle/>
          <a:p>
            <a:pPr>
              <a:buNone/>
            </a:pPr>
            <a:r>
              <a:rPr lang="en-US" dirty="0">
                <a:latin typeface="Calibri" pitchFamily="34" charset="0"/>
                <a:ea typeface="Calibri" pitchFamily="34" charset="0"/>
                <a:cs typeface="Calibri" pitchFamily="34" charset="0"/>
              </a:rPr>
              <a:t>Advantages, Types and Requirements or Tips</a:t>
            </a:r>
          </a:p>
          <a:p>
            <a:pPr>
              <a:buNone/>
            </a:pPr>
            <a:endParaRPr lang="en-US" dirty="0"/>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
        <p:nvSpPr>
          <p:cNvPr id="5" name="Rectangle 4"/>
          <p:cNvSpPr/>
          <p:nvPr/>
        </p:nvSpPr>
        <p:spPr>
          <a:xfrm>
            <a:off x="9486900" y="165100"/>
            <a:ext cx="22352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TOPIC 8</a:t>
            </a:r>
            <a:endParaRPr lang="en-US" dirty="0"/>
          </a:p>
        </p:txBody>
      </p:sp>
      <p:pic>
        <p:nvPicPr>
          <p:cNvPr id="2050" name="Picture 2" descr="C:\Users\00461\Desktop\images.jpg"/>
          <p:cNvPicPr>
            <a:picLocks noChangeAspect="1" noChangeArrowheads="1"/>
          </p:cNvPicPr>
          <p:nvPr/>
        </p:nvPicPr>
        <p:blipFill>
          <a:blip r:embed="rId3" cstate="print"/>
          <a:srcRect/>
          <a:stretch>
            <a:fillRect/>
          </a:stretch>
        </p:blipFill>
        <p:spPr bwMode="auto">
          <a:xfrm>
            <a:off x="7186411" y="2614411"/>
            <a:ext cx="4571999" cy="3670479"/>
          </a:xfrm>
          <a:prstGeom prst="rect">
            <a:avLst/>
          </a:prstGeom>
          <a:noFill/>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Calibri" pitchFamily="34" charset="0"/>
                <a:ea typeface="Calibri" pitchFamily="34" charset="0"/>
                <a:cs typeface="Calibri" pitchFamily="34" charset="0"/>
              </a:rPr>
              <a:t>Introduction</a:t>
            </a:r>
            <a:endParaRPr lang="en-US" dirty="0">
              <a:latin typeface="Calibri" pitchFamily="34" charset="0"/>
              <a:ea typeface="Calibri" pitchFamily="34" charset="0"/>
              <a:cs typeface="Calibri" pitchFamily="34" charset="0"/>
            </a:endParaRPr>
          </a:p>
        </p:txBody>
      </p:sp>
      <p:sp>
        <p:nvSpPr>
          <p:cNvPr id="3" name="Content Placeholder 2"/>
          <p:cNvSpPr>
            <a:spLocks noGrp="1"/>
          </p:cNvSpPr>
          <p:nvPr>
            <p:ph idx="1"/>
          </p:nvPr>
        </p:nvSpPr>
        <p:spPr/>
        <p:txBody>
          <a:bodyPr>
            <a:normAutofit fontScale="92500"/>
          </a:bodyPr>
          <a:lstStyle/>
          <a:p>
            <a:pPr algn="just">
              <a:lnSpc>
                <a:spcPct val="150000"/>
              </a:lnSpc>
            </a:pPr>
            <a:r>
              <a:rPr lang="en-IN" dirty="0">
                <a:latin typeface="Calibri" pitchFamily="34" charset="0"/>
                <a:ea typeface="Calibri" pitchFamily="34" charset="0"/>
                <a:cs typeface="Calibri" pitchFamily="34" charset="0"/>
              </a:rPr>
              <a:t>The word “lecture” has been derived from the Latin word “</a:t>
            </a:r>
            <a:r>
              <a:rPr lang="en-IN" dirty="0" err="1">
                <a:latin typeface="Calibri" pitchFamily="34" charset="0"/>
                <a:ea typeface="Calibri" pitchFamily="34" charset="0"/>
                <a:cs typeface="Calibri" pitchFamily="34" charset="0"/>
              </a:rPr>
              <a:t>lectura</a:t>
            </a:r>
            <a:r>
              <a:rPr lang="en-IN" dirty="0">
                <a:latin typeface="Calibri" pitchFamily="34" charset="0"/>
                <a:ea typeface="Calibri" pitchFamily="34" charset="0"/>
                <a:cs typeface="Calibri" pitchFamily="34" charset="0"/>
              </a:rPr>
              <a:t>” meaning “reading”.</a:t>
            </a:r>
          </a:p>
          <a:p>
            <a:pPr algn="just">
              <a:lnSpc>
                <a:spcPct val="150000"/>
              </a:lnSpc>
            </a:pPr>
            <a:r>
              <a:rPr lang="en-IN" dirty="0">
                <a:latin typeface="Calibri" pitchFamily="34" charset="0"/>
                <a:ea typeface="Calibri" pitchFamily="34" charset="0"/>
                <a:cs typeface="Calibri" pitchFamily="34" charset="0"/>
              </a:rPr>
              <a:t>An oral presentation on a particular topic.</a:t>
            </a:r>
          </a:p>
          <a:p>
            <a:pPr algn="just">
              <a:lnSpc>
                <a:spcPct val="150000"/>
              </a:lnSpc>
            </a:pPr>
            <a:r>
              <a:rPr lang="en-IN" dirty="0">
                <a:latin typeface="Calibri" pitchFamily="34" charset="0"/>
                <a:ea typeface="Calibri" pitchFamily="34" charset="0"/>
                <a:cs typeface="Calibri" pitchFamily="34" charset="0"/>
              </a:rPr>
              <a:t>Meant to convey critical information, history, background, theories, etc.</a:t>
            </a:r>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Calibri" pitchFamily="34" charset="0"/>
                <a:ea typeface="Calibri" pitchFamily="34" charset="0"/>
                <a:cs typeface="Calibri" pitchFamily="34" charset="0"/>
              </a:rPr>
              <a:t>Advantages &amp; Disadvantages</a:t>
            </a:r>
            <a:endParaRPr lang="en-US" dirty="0">
              <a:latin typeface="Calibri" pitchFamily="34" charset="0"/>
              <a:ea typeface="Calibri" pitchFamily="34" charset="0"/>
              <a:cs typeface="Calibri" pitchFamily="34" charset="0"/>
            </a:endParaRPr>
          </a:p>
        </p:txBody>
      </p:sp>
      <p:sp>
        <p:nvSpPr>
          <p:cNvPr id="3" name="Content Placeholder 2"/>
          <p:cNvSpPr>
            <a:spLocks noGrp="1"/>
          </p:cNvSpPr>
          <p:nvPr>
            <p:ph idx="1"/>
          </p:nvPr>
        </p:nvSpPr>
        <p:spPr/>
        <p:txBody>
          <a:bodyPr>
            <a:normAutofit fontScale="92500" lnSpcReduction="20000"/>
          </a:bodyPr>
          <a:lstStyle/>
          <a:p>
            <a:r>
              <a:rPr lang="en-IN" u="sng" dirty="0">
                <a:latin typeface="Calibri" pitchFamily="34" charset="0"/>
                <a:ea typeface="Calibri" pitchFamily="34" charset="0"/>
                <a:cs typeface="Calibri" pitchFamily="34" charset="0"/>
              </a:rPr>
              <a:t>Advantages-</a:t>
            </a:r>
          </a:p>
          <a:p>
            <a:pPr lvl="1"/>
            <a:r>
              <a:rPr lang="en-IN" dirty="0">
                <a:latin typeface="Calibri" pitchFamily="34" charset="0"/>
                <a:ea typeface="Calibri" pitchFamily="34" charset="0"/>
                <a:cs typeface="Calibri" pitchFamily="34" charset="0"/>
              </a:rPr>
              <a:t>Works as a stimulus.</a:t>
            </a:r>
          </a:p>
          <a:p>
            <a:pPr lvl="1"/>
            <a:r>
              <a:rPr lang="en-IN" dirty="0">
                <a:latin typeface="Calibri" pitchFamily="34" charset="0"/>
                <a:ea typeface="Calibri" pitchFamily="34" charset="0"/>
                <a:cs typeface="Calibri" pitchFamily="34" charset="0"/>
              </a:rPr>
              <a:t>Passes factual information quickly.</a:t>
            </a:r>
          </a:p>
          <a:p>
            <a:pPr lvl="1"/>
            <a:r>
              <a:rPr lang="en-IN" dirty="0">
                <a:latin typeface="Calibri" pitchFamily="34" charset="0"/>
                <a:ea typeface="Calibri" pitchFamily="34" charset="0"/>
                <a:cs typeface="Calibri" pitchFamily="34" charset="0"/>
              </a:rPr>
              <a:t>Useful for large as well as small gathering.</a:t>
            </a:r>
          </a:p>
          <a:p>
            <a:pPr lvl="1"/>
            <a:r>
              <a:rPr lang="en-IN" dirty="0">
                <a:latin typeface="Calibri" pitchFamily="34" charset="0"/>
                <a:ea typeface="Calibri" pitchFamily="34" charset="0"/>
                <a:cs typeface="Calibri" pitchFamily="34" charset="0"/>
              </a:rPr>
              <a:t>More economical.</a:t>
            </a:r>
          </a:p>
          <a:p>
            <a:pPr lvl="1"/>
            <a:r>
              <a:rPr lang="en-IN" dirty="0">
                <a:latin typeface="Calibri" pitchFamily="34" charset="0"/>
                <a:ea typeface="Calibri" pitchFamily="34" charset="0"/>
                <a:cs typeface="Calibri" pitchFamily="34" charset="0"/>
              </a:rPr>
              <a:t>Quick &amp; straight forward way of communication.</a:t>
            </a:r>
          </a:p>
          <a:p>
            <a:pPr lvl="1"/>
            <a:r>
              <a:rPr lang="en-IN" dirty="0">
                <a:latin typeface="Calibri" pitchFamily="34" charset="0"/>
                <a:ea typeface="Calibri" pitchFamily="34" charset="0"/>
                <a:cs typeface="Calibri" pitchFamily="34" charset="0"/>
              </a:rPr>
              <a:t>Easily synthesizes and integrates a large body of knowledge.</a:t>
            </a:r>
          </a:p>
          <a:p>
            <a:pPr lvl="1">
              <a:buNone/>
            </a:pPr>
            <a:endParaRPr lang="en-IN" dirty="0">
              <a:latin typeface="Calibri" pitchFamily="34" charset="0"/>
              <a:ea typeface="Calibri" pitchFamily="34" charset="0"/>
              <a:cs typeface="Calibri" pitchFamily="34" charset="0"/>
            </a:endParaRPr>
          </a:p>
          <a:p>
            <a:r>
              <a:rPr lang="en-IN" u="sng" dirty="0">
                <a:latin typeface="Calibri" pitchFamily="34" charset="0"/>
                <a:ea typeface="Calibri" pitchFamily="34" charset="0"/>
                <a:cs typeface="Calibri" pitchFamily="34" charset="0"/>
              </a:rPr>
              <a:t>Disadvantage</a:t>
            </a:r>
            <a:r>
              <a:rPr lang="en-IN" dirty="0">
                <a:latin typeface="Calibri" pitchFamily="34" charset="0"/>
                <a:ea typeface="Calibri" pitchFamily="34" charset="0"/>
                <a:cs typeface="Calibri" pitchFamily="34" charset="0"/>
              </a:rPr>
              <a:t> -  Mostly one-way method of delivery which relies on passive listening.</a:t>
            </a:r>
            <a:endParaRPr lang="en-US" dirty="0">
              <a:latin typeface="Calibri" pitchFamily="34" charset="0"/>
              <a:ea typeface="Calibri" pitchFamily="34" charset="0"/>
              <a:cs typeface="Calibri" pitchFamily="34" charset="0"/>
            </a:endParaRPr>
          </a:p>
          <a:p>
            <a:endParaRPr lang="en-US" dirty="0"/>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Calibri" pitchFamily="34" charset="0"/>
                <a:ea typeface="Calibri" pitchFamily="34" charset="0"/>
                <a:cs typeface="Calibri" pitchFamily="34" charset="0"/>
              </a:rPr>
              <a:t>Types</a:t>
            </a:r>
            <a:endParaRPr lang="en-US" dirty="0">
              <a:latin typeface="Calibri" pitchFamily="34" charset="0"/>
              <a:ea typeface="Calibri" pitchFamily="34" charset="0"/>
              <a:cs typeface="Calibri" pitchFamily="34" charset="0"/>
            </a:endParaRPr>
          </a:p>
        </p:txBody>
      </p:sp>
      <p:sp>
        <p:nvSpPr>
          <p:cNvPr id="3" name="Content Placeholder 2"/>
          <p:cNvSpPr>
            <a:spLocks noGrp="1"/>
          </p:cNvSpPr>
          <p:nvPr>
            <p:ph idx="1"/>
          </p:nvPr>
        </p:nvSpPr>
        <p:spPr/>
        <p:txBody>
          <a:bodyPr/>
          <a:lstStyle/>
          <a:p>
            <a:r>
              <a:rPr lang="en-IN" u="sng" dirty="0">
                <a:latin typeface="Calibri" pitchFamily="34" charset="0"/>
                <a:ea typeface="Calibri" pitchFamily="34" charset="0"/>
                <a:cs typeface="Calibri" pitchFamily="34" charset="0"/>
              </a:rPr>
              <a:t>Traditional</a:t>
            </a:r>
            <a:r>
              <a:rPr lang="en-IN" b="1" u="sng" dirty="0">
                <a:latin typeface="Calibri" pitchFamily="34" charset="0"/>
                <a:ea typeface="Calibri" pitchFamily="34" charset="0"/>
                <a:cs typeface="Calibri" pitchFamily="34" charset="0"/>
              </a:rPr>
              <a:t> </a:t>
            </a:r>
            <a:r>
              <a:rPr lang="en-IN" dirty="0">
                <a:latin typeface="Calibri" pitchFamily="34" charset="0"/>
                <a:ea typeface="Calibri" pitchFamily="34" charset="0"/>
                <a:cs typeface="Calibri" pitchFamily="34" charset="0"/>
              </a:rPr>
              <a:t>– </a:t>
            </a:r>
          </a:p>
          <a:p>
            <a:pPr lvl="1"/>
            <a:r>
              <a:rPr lang="en-IN" dirty="0">
                <a:latin typeface="Calibri" pitchFamily="34" charset="0"/>
                <a:ea typeface="Calibri" pitchFamily="34" charset="0"/>
                <a:cs typeface="Calibri" pitchFamily="34" charset="0"/>
              </a:rPr>
              <a:t>Speaker is dominant.</a:t>
            </a:r>
          </a:p>
          <a:p>
            <a:pPr lvl="1"/>
            <a:r>
              <a:rPr lang="en-IN" dirty="0">
                <a:latin typeface="Calibri" pitchFamily="34" charset="0"/>
                <a:ea typeface="Calibri" pitchFamily="34" charset="0"/>
                <a:cs typeface="Calibri" pitchFamily="34" charset="0"/>
              </a:rPr>
              <a:t>Dependent on passive listening of audience.</a:t>
            </a:r>
          </a:p>
          <a:p>
            <a:pPr lvl="1"/>
            <a:endParaRPr lang="en-IN" dirty="0">
              <a:latin typeface="Calibri" pitchFamily="34" charset="0"/>
              <a:ea typeface="Calibri" pitchFamily="34" charset="0"/>
              <a:cs typeface="Calibri" pitchFamily="34" charset="0"/>
            </a:endParaRPr>
          </a:p>
          <a:p>
            <a:r>
              <a:rPr lang="en-IN" u="sng" dirty="0">
                <a:latin typeface="Calibri" pitchFamily="34" charset="0"/>
                <a:ea typeface="Calibri" pitchFamily="34" charset="0"/>
                <a:cs typeface="Calibri" pitchFamily="34" charset="0"/>
              </a:rPr>
              <a:t>Participatory</a:t>
            </a:r>
            <a:r>
              <a:rPr lang="en-IN" dirty="0">
                <a:latin typeface="Calibri" pitchFamily="34" charset="0"/>
                <a:ea typeface="Calibri" pitchFamily="34" charset="0"/>
                <a:cs typeface="Calibri" pitchFamily="34" charset="0"/>
              </a:rPr>
              <a:t> - </a:t>
            </a:r>
          </a:p>
          <a:p>
            <a:pPr lvl="1"/>
            <a:r>
              <a:rPr lang="en-IN" dirty="0">
                <a:latin typeface="Calibri" pitchFamily="34" charset="0"/>
                <a:ea typeface="Calibri" pitchFamily="34" charset="0"/>
                <a:cs typeface="Calibri" pitchFamily="34" charset="0"/>
              </a:rPr>
              <a:t>Speaker begins with a brainstorming idea.</a:t>
            </a:r>
          </a:p>
          <a:p>
            <a:pPr lvl="1"/>
            <a:r>
              <a:rPr lang="en-IN" dirty="0">
                <a:latin typeface="Calibri" pitchFamily="34" charset="0"/>
                <a:ea typeface="Calibri" pitchFamily="34" charset="0"/>
                <a:cs typeface="Calibri" pitchFamily="34" charset="0"/>
              </a:rPr>
              <a:t>Dependent on Active participation and active listening skills of audience.</a:t>
            </a:r>
            <a:endParaRPr lang="en-US" dirty="0">
              <a:latin typeface="Calibri" pitchFamily="34" charset="0"/>
              <a:ea typeface="Calibri" pitchFamily="34" charset="0"/>
              <a:cs typeface="Calibri" pitchFamily="34" charset="0"/>
            </a:endParaRPr>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800200" cy="8870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itchFamily="34" charset="0"/>
                <a:ea typeface="Calibri" pitchFamily="34" charset="0"/>
                <a:cs typeface="Calibri" pitchFamily="34" charset="0"/>
              </a:rPr>
              <a:t>Delivering a Technical Lecture</a:t>
            </a:r>
          </a:p>
        </p:txBody>
      </p:sp>
      <p:sp>
        <p:nvSpPr>
          <p:cNvPr id="3" name="Content Placeholder 2"/>
          <p:cNvSpPr>
            <a:spLocks noGrp="1"/>
          </p:cNvSpPr>
          <p:nvPr>
            <p:ph idx="1"/>
          </p:nvPr>
        </p:nvSpPr>
        <p:spPr/>
        <p:txBody>
          <a:bodyPr/>
          <a:lstStyle/>
          <a:p>
            <a:r>
              <a:rPr lang="en-US" dirty="0">
                <a:latin typeface="Calibri" pitchFamily="34" charset="0"/>
                <a:ea typeface="Calibri" pitchFamily="34" charset="0"/>
                <a:cs typeface="Calibri" pitchFamily="34" charset="0"/>
              </a:rPr>
              <a:t>Should be interesting, captivating and informative.</a:t>
            </a:r>
          </a:p>
          <a:p>
            <a:r>
              <a:rPr lang="en-US" dirty="0">
                <a:latin typeface="Calibri" pitchFamily="34" charset="0"/>
                <a:ea typeface="Calibri" pitchFamily="34" charset="0"/>
                <a:cs typeface="Calibri" pitchFamily="34" charset="0"/>
              </a:rPr>
              <a:t>Maintain the focus</a:t>
            </a:r>
          </a:p>
          <a:p>
            <a:r>
              <a:rPr lang="en-US" dirty="0">
                <a:latin typeface="Calibri" pitchFamily="34" charset="0"/>
                <a:ea typeface="Calibri" pitchFamily="34" charset="0"/>
                <a:cs typeface="Calibri" pitchFamily="34" charset="0"/>
              </a:rPr>
              <a:t>Use multimedia</a:t>
            </a:r>
          </a:p>
          <a:p>
            <a:r>
              <a:rPr lang="en-US" dirty="0">
                <a:latin typeface="Calibri" pitchFamily="34" charset="0"/>
                <a:ea typeface="Calibri" pitchFamily="34" charset="0"/>
                <a:cs typeface="Calibri" pitchFamily="34" charset="0"/>
              </a:rPr>
              <a:t>Emphasize the objectives</a:t>
            </a:r>
          </a:p>
          <a:p>
            <a:r>
              <a:rPr lang="en-US" dirty="0">
                <a:latin typeface="Calibri" pitchFamily="34" charset="0"/>
                <a:ea typeface="Calibri" pitchFamily="34" charset="0"/>
                <a:cs typeface="Calibri" pitchFamily="34" charset="0"/>
              </a:rPr>
              <a:t>Use basic presentation skills</a:t>
            </a:r>
          </a:p>
          <a:p>
            <a:r>
              <a:rPr lang="en-IN" dirty="0">
                <a:latin typeface="Calibri" pitchFamily="34" charset="0"/>
                <a:ea typeface="Calibri" pitchFamily="34" charset="0"/>
                <a:cs typeface="Calibri" pitchFamily="34" charset="0"/>
              </a:rPr>
              <a:t>Divide content into Introduction, Body &amp; Conclusion</a:t>
            </a:r>
            <a:endParaRPr lang="en-US" dirty="0">
              <a:latin typeface="Calibri" pitchFamily="34" charset="0"/>
              <a:ea typeface="Calibri" pitchFamily="34" charset="0"/>
              <a:cs typeface="Calibri" pitchFamily="34" charset="0"/>
            </a:endParaRPr>
          </a:p>
          <a:p>
            <a:endParaRPr lang="en-US" dirty="0"/>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Calibri" pitchFamily="34" charset="0"/>
                <a:ea typeface="Calibri" pitchFamily="34" charset="0"/>
                <a:cs typeface="Calibri" pitchFamily="34" charset="0"/>
              </a:rPr>
              <a:t>Pre-requisites</a:t>
            </a:r>
            <a:endParaRPr lang="en-US" dirty="0">
              <a:latin typeface="Calibri" pitchFamily="34" charset="0"/>
              <a:ea typeface="Calibri" pitchFamily="34" charset="0"/>
              <a:cs typeface="Calibri" pitchFamily="34" charset="0"/>
            </a:endParaRPr>
          </a:p>
        </p:txBody>
      </p:sp>
      <p:sp>
        <p:nvSpPr>
          <p:cNvPr id="3" name="Content Placeholder 2"/>
          <p:cNvSpPr>
            <a:spLocks noGrp="1"/>
          </p:cNvSpPr>
          <p:nvPr>
            <p:ph idx="1"/>
          </p:nvPr>
        </p:nvSpPr>
        <p:spPr/>
        <p:txBody>
          <a:bodyPr/>
          <a:lstStyle/>
          <a:p>
            <a:r>
              <a:rPr lang="en-IN" dirty="0">
                <a:latin typeface="Calibri" pitchFamily="34" charset="0"/>
                <a:ea typeface="Calibri" pitchFamily="34" charset="0"/>
                <a:cs typeface="Calibri" pitchFamily="34" charset="0"/>
              </a:rPr>
              <a:t>Theme Clarity</a:t>
            </a:r>
          </a:p>
          <a:p>
            <a:r>
              <a:rPr lang="en-IN" dirty="0">
                <a:latin typeface="Calibri" pitchFamily="34" charset="0"/>
                <a:ea typeface="Calibri" pitchFamily="34" charset="0"/>
                <a:cs typeface="Calibri" pitchFamily="34" charset="0"/>
              </a:rPr>
              <a:t>Presentation in a clear and logical sequences</a:t>
            </a:r>
          </a:p>
          <a:p>
            <a:r>
              <a:rPr lang="en-IN" dirty="0">
                <a:latin typeface="Calibri" pitchFamily="34" charset="0"/>
                <a:ea typeface="Calibri" pitchFamily="34" charset="0"/>
                <a:cs typeface="Calibri" pitchFamily="34" charset="0"/>
              </a:rPr>
              <a:t>Material should be meaningful and comprehensible</a:t>
            </a:r>
          </a:p>
          <a:p>
            <a:r>
              <a:rPr lang="en-IN" dirty="0">
                <a:latin typeface="Calibri" pitchFamily="34" charset="0"/>
                <a:ea typeface="Calibri" pitchFamily="34" charset="0"/>
                <a:cs typeface="Calibri" pitchFamily="34" charset="0"/>
              </a:rPr>
              <a:t>Adequate matter coverage</a:t>
            </a:r>
          </a:p>
          <a:p>
            <a:r>
              <a:rPr lang="en-IN" dirty="0">
                <a:latin typeface="Calibri" pitchFamily="34" charset="0"/>
                <a:ea typeface="Calibri" pitchFamily="34" charset="0"/>
                <a:cs typeface="Calibri" pitchFamily="34" charset="0"/>
              </a:rPr>
              <a:t>Proper presentation and analysis of data</a:t>
            </a:r>
          </a:p>
          <a:p>
            <a:r>
              <a:rPr lang="en-IN" dirty="0">
                <a:latin typeface="Calibri" pitchFamily="34" charset="0"/>
                <a:ea typeface="Calibri" pitchFamily="34" charset="0"/>
                <a:cs typeface="Calibri" pitchFamily="34" charset="0"/>
              </a:rPr>
              <a:t>Use of appropriate amount of technical terms</a:t>
            </a:r>
          </a:p>
          <a:p>
            <a:r>
              <a:rPr lang="en-IN" dirty="0">
                <a:latin typeface="Calibri" pitchFamily="34" charset="0"/>
                <a:ea typeface="Calibri" pitchFamily="34" charset="0"/>
                <a:cs typeface="Calibri" pitchFamily="34" charset="0"/>
              </a:rPr>
              <a:t>Proper presentation of findings</a:t>
            </a:r>
            <a:endParaRPr lang="en-US" dirty="0">
              <a:latin typeface="Calibri" pitchFamily="34" charset="0"/>
              <a:ea typeface="Calibri" pitchFamily="34" charset="0"/>
              <a:cs typeface="Calibri" pitchFamily="34" charset="0"/>
            </a:endParaRPr>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Calibri" pitchFamily="34" charset="0"/>
                <a:ea typeface="Calibri" pitchFamily="34" charset="0"/>
                <a:cs typeface="Calibri" pitchFamily="34" charset="0"/>
              </a:rPr>
              <a:t>Achieve Theme Clarity through</a:t>
            </a:r>
            <a:endParaRPr lang="en-US" dirty="0">
              <a:latin typeface="Calibri" pitchFamily="34" charset="0"/>
              <a:ea typeface="Calibri" pitchFamily="34" charset="0"/>
              <a:cs typeface="Calibri" pitchFamily="34" charset="0"/>
            </a:endParaRPr>
          </a:p>
        </p:txBody>
      </p:sp>
      <p:sp>
        <p:nvSpPr>
          <p:cNvPr id="3" name="Content Placeholder 2"/>
          <p:cNvSpPr>
            <a:spLocks noGrp="1"/>
          </p:cNvSpPr>
          <p:nvPr>
            <p:ph idx="1"/>
          </p:nvPr>
        </p:nvSpPr>
        <p:spPr/>
        <p:txBody>
          <a:bodyPr/>
          <a:lstStyle/>
          <a:p>
            <a:r>
              <a:rPr lang="en-US" dirty="0">
                <a:latin typeface="Calibri" pitchFamily="34" charset="0"/>
                <a:ea typeface="Calibri" pitchFamily="34" charset="0"/>
                <a:cs typeface="Calibri" pitchFamily="34" charset="0"/>
              </a:rPr>
              <a:t>Structural clarity</a:t>
            </a:r>
          </a:p>
          <a:p>
            <a:r>
              <a:rPr lang="en-US" dirty="0">
                <a:latin typeface="Calibri" pitchFamily="34" charset="0"/>
                <a:ea typeface="Calibri" pitchFamily="34" charset="0"/>
                <a:cs typeface="Calibri" pitchFamily="34" charset="0"/>
              </a:rPr>
              <a:t>Stylistic clarity</a:t>
            </a:r>
          </a:p>
          <a:p>
            <a:r>
              <a:rPr lang="en-US" dirty="0">
                <a:latin typeface="Calibri" pitchFamily="34" charset="0"/>
                <a:ea typeface="Calibri" pitchFamily="34" charset="0"/>
                <a:cs typeface="Calibri" pitchFamily="34" charset="0"/>
              </a:rPr>
              <a:t>Contextual clarity</a:t>
            </a:r>
          </a:p>
          <a:p>
            <a:endParaRPr lang="en-US" dirty="0">
              <a:latin typeface="Calibri" pitchFamily="34" charset="0"/>
              <a:ea typeface="Calibri" pitchFamily="34" charset="0"/>
              <a:cs typeface="Calibri" pitchFamily="34" charset="0"/>
            </a:endParaRPr>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Calibri" pitchFamily="34" charset="0"/>
                <a:ea typeface="Calibri" pitchFamily="34" charset="0"/>
                <a:cs typeface="Calibri" pitchFamily="34" charset="0"/>
              </a:rPr>
              <a:t>Theme Clarity</a:t>
            </a:r>
            <a:endParaRPr lang="en-US" dirty="0">
              <a:latin typeface="Calibri" pitchFamily="34" charset="0"/>
              <a:ea typeface="Calibri" pitchFamily="34" charset="0"/>
              <a:cs typeface="Calibri" pitchFamily="34" charset="0"/>
            </a:endParaRPr>
          </a:p>
        </p:txBody>
      </p:sp>
      <p:sp>
        <p:nvSpPr>
          <p:cNvPr id="3" name="Content Placeholder 2"/>
          <p:cNvSpPr>
            <a:spLocks noGrp="1"/>
          </p:cNvSpPr>
          <p:nvPr>
            <p:ph idx="1"/>
          </p:nvPr>
        </p:nvSpPr>
        <p:spPr/>
        <p:txBody>
          <a:bodyPr>
            <a:normAutofit/>
          </a:bodyPr>
          <a:lstStyle/>
          <a:p>
            <a:r>
              <a:rPr lang="en-US" dirty="0">
                <a:latin typeface="Calibri" pitchFamily="34" charset="0"/>
                <a:ea typeface="Calibri" pitchFamily="34" charset="0"/>
                <a:cs typeface="Calibri" pitchFamily="34" charset="0"/>
              </a:rPr>
              <a:t>Clarity which refers to ease of understanding is a special problem in technical and professional writing.</a:t>
            </a:r>
          </a:p>
          <a:p>
            <a:endParaRPr lang="en-US" dirty="0">
              <a:latin typeface="Calibri" pitchFamily="34" charset="0"/>
              <a:ea typeface="Calibri" pitchFamily="34" charset="0"/>
              <a:cs typeface="Calibri" pitchFamily="34" charset="0"/>
            </a:endParaRPr>
          </a:p>
          <a:p>
            <a:r>
              <a:rPr lang="en-US" dirty="0">
                <a:latin typeface="Calibri" pitchFamily="34" charset="0"/>
                <a:ea typeface="Calibri" pitchFamily="34" charset="0"/>
                <a:cs typeface="Calibri" pitchFamily="34" charset="0"/>
              </a:rPr>
              <a:t>Technical subjects become difficult to grasp because of </a:t>
            </a:r>
          </a:p>
          <a:p>
            <a:pPr lvl="1"/>
            <a:r>
              <a:rPr lang="en-US" dirty="0">
                <a:latin typeface="Calibri" pitchFamily="34" charset="0"/>
                <a:ea typeface="Calibri" pitchFamily="34" charset="0"/>
                <a:cs typeface="Calibri" pitchFamily="34" charset="0"/>
              </a:rPr>
              <a:t>Specialized languages</a:t>
            </a:r>
          </a:p>
          <a:p>
            <a:pPr lvl="1"/>
            <a:r>
              <a:rPr lang="en-US" dirty="0">
                <a:latin typeface="Calibri" pitchFamily="34" charset="0"/>
                <a:ea typeface="Calibri" pitchFamily="34" charset="0"/>
                <a:cs typeface="Calibri" pitchFamily="34" charset="0"/>
              </a:rPr>
              <a:t>Mathematically detailed analyses </a:t>
            </a:r>
          </a:p>
          <a:p>
            <a:pPr lvl="1"/>
            <a:r>
              <a:rPr lang="en-US" dirty="0">
                <a:latin typeface="Calibri" pitchFamily="34" charset="0"/>
                <a:ea typeface="Calibri" pitchFamily="34" charset="0"/>
                <a:cs typeface="Calibri" pitchFamily="34" charset="0"/>
              </a:rPr>
              <a:t>Complex conceptual schemes</a:t>
            </a:r>
          </a:p>
          <a:p>
            <a:pPr>
              <a:buNone/>
            </a:pPr>
            <a:endParaRPr lang="en-US" dirty="0"/>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itchFamily="34" charset="0"/>
                <a:ea typeface="Calibri" pitchFamily="34" charset="0"/>
                <a:cs typeface="Calibri" pitchFamily="34" charset="0"/>
              </a:rPr>
              <a:t>Structural Clarity</a:t>
            </a:r>
          </a:p>
        </p:txBody>
      </p:sp>
      <p:sp>
        <p:nvSpPr>
          <p:cNvPr id="3" name="Content Placeholder 2"/>
          <p:cNvSpPr>
            <a:spLocks noGrp="1"/>
          </p:cNvSpPr>
          <p:nvPr>
            <p:ph idx="1"/>
          </p:nvPr>
        </p:nvSpPr>
        <p:spPr/>
        <p:txBody>
          <a:bodyPr>
            <a:normAutofit fontScale="92500" lnSpcReduction="20000"/>
          </a:bodyPr>
          <a:lstStyle/>
          <a:p>
            <a:pPr algn="just"/>
            <a:r>
              <a:rPr lang="en-US" dirty="0">
                <a:latin typeface="Calibri" pitchFamily="34" charset="0"/>
                <a:ea typeface="Calibri" pitchFamily="34" charset="0"/>
                <a:cs typeface="Calibri" pitchFamily="34" charset="0"/>
              </a:rPr>
              <a:t>Required to make it easy for the reader to get the large picture</a:t>
            </a:r>
          </a:p>
          <a:p>
            <a:pPr algn="just"/>
            <a:r>
              <a:rPr lang="en-US" dirty="0">
                <a:latin typeface="Calibri" pitchFamily="34" charset="0"/>
                <a:ea typeface="Calibri" pitchFamily="34" charset="0"/>
                <a:cs typeface="Calibri" pitchFamily="34" charset="0"/>
              </a:rPr>
              <a:t>Use abstracts and other forecasting strategies such as introductions that state the purpose and scope of the document.</a:t>
            </a:r>
          </a:p>
          <a:p>
            <a:pPr algn="just"/>
            <a:r>
              <a:rPr lang="en-US" dirty="0">
                <a:latin typeface="Calibri" pitchFamily="34" charset="0"/>
                <a:ea typeface="Calibri" pitchFamily="34" charset="0"/>
                <a:cs typeface="Calibri" pitchFamily="34" charset="0"/>
              </a:rPr>
              <a:t>Table of contents, problem statements and even strategic repetitions also promote structural clarity.</a:t>
            </a:r>
          </a:p>
          <a:p>
            <a:pPr algn="just"/>
            <a:r>
              <a:rPr lang="en-US" dirty="0">
                <a:latin typeface="Calibri" pitchFamily="34" charset="0"/>
                <a:ea typeface="Calibri" pitchFamily="34" charset="0"/>
                <a:cs typeface="Calibri" pitchFamily="34" charset="0"/>
              </a:rPr>
              <a:t>Graphs and tables, effectively designed and placed, help focus and clarify information.</a:t>
            </a:r>
          </a:p>
          <a:p>
            <a:pPr algn="just"/>
            <a:r>
              <a:rPr lang="en-US" dirty="0">
                <a:latin typeface="Calibri" pitchFamily="34" charset="0"/>
                <a:ea typeface="Calibri" pitchFamily="34" charset="0"/>
                <a:cs typeface="Calibri" pitchFamily="34" charset="0"/>
              </a:rPr>
              <a:t>Descriptive titles and frequent subject headings guide readers and help keep the large picture in focus.</a:t>
            </a:r>
          </a:p>
          <a:p>
            <a:endParaRPr lang="en-US" dirty="0"/>
          </a:p>
          <a:p>
            <a:endParaRPr lang="en-US" dirty="0"/>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itchFamily="34" charset="0"/>
                <a:ea typeface="Calibri" pitchFamily="34" charset="0"/>
                <a:cs typeface="Calibri" pitchFamily="34" charset="0"/>
              </a:rPr>
              <a:t>Stylistic Clarity</a:t>
            </a:r>
          </a:p>
        </p:txBody>
      </p:sp>
      <p:sp>
        <p:nvSpPr>
          <p:cNvPr id="3" name="Content Placeholder 2"/>
          <p:cNvSpPr>
            <a:spLocks noGrp="1"/>
          </p:cNvSpPr>
          <p:nvPr>
            <p:ph idx="1"/>
          </p:nvPr>
        </p:nvSpPr>
        <p:spPr/>
        <p:txBody>
          <a:bodyPr/>
          <a:lstStyle/>
          <a:p>
            <a:pPr algn="just"/>
            <a:r>
              <a:rPr lang="en-US" dirty="0">
                <a:latin typeface="Calibri" pitchFamily="34" charset="0"/>
                <a:ea typeface="Calibri" pitchFamily="34" charset="0"/>
                <a:cs typeface="Calibri" pitchFamily="34" charset="0"/>
              </a:rPr>
              <a:t>Stylistic clarity is promoted by simple, direct language</a:t>
            </a:r>
          </a:p>
          <a:p>
            <a:pPr algn="just"/>
            <a:r>
              <a:rPr lang="en-US" dirty="0">
                <a:latin typeface="Calibri" pitchFamily="34" charset="0"/>
                <a:ea typeface="Calibri" pitchFamily="34" charset="0"/>
                <a:cs typeface="Calibri" pitchFamily="34" charset="0"/>
              </a:rPr>
              <a:t>Simplicity in language is attained with directly worded sentences</a:t>
            </a:r>
          </a:p>
          <a:p>
            <a:pPr algn="just"/>
            <a:r>
              <a:rPr lang="en-US" dirty="0">
                <a:latin typeface="Calibri" pitchFamily="34" charset="0"/>
                <a:ea typeface="Calibri" pitchFamily="34" charset="0"/>
                <a:cs typeface="Calibri" pitchFamily="34" charset="0"/>
              </a:rPr>
              <a:t>Using simple sentences, and avoiding overloaded sentences also contribute to clarity.</a:t>
            </a:r>
          </a:p>
          <a:p>
            <a:pPr algn="just"/>
            <a:r>
              <a:rPr lang="en-US" dirty="0">
                <a:latin typeface="Calibri" pitchFamily="34" charset="0"/>
                <a:ea typeface="Calibri" pitchFamily="34" charset="0"/>
                <a:cs typeface="Calibri" pitchFamily="34" charset="0"/>
              </a:rPr>
              <a:t>Word choice is a factor in stylistic clarity.</a:t>
            </a:r>
          </a:p>
          <a:p>
            <a:pPr algn="just"/>
            <a:r>
              <a:rPr lang="en-US" dirty="0">
                <a:latin typeface="Calibri" pitchFamily="34" charset="0"/>
                <a:ea typeface="Calibri" pitchFamily="34" charset="0"/>
                <a:cs typeface="Calibri" pitchFamily="34" charset="0"/>
              </a:rPr>
              <a:t>Avoid using highly specialized terms of science and technology.</a:t>
            </a:r>
          </a:p>
          <a:p>
            <a:endParaRPr lang="en-US" dirty="0"/>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itchFamily="34" charset="0"/>
                <a:ea typeface="Calibri" pitchFamily="34" charset="0"/>
                <a:cs typeface="Calibri" pitchFamily="34" charset="0"/>
              </a:rPr>
              <a:t>The main sections of the resume are as following:</a:t>
            </a:r>
          </a:p>
        </p:txBody>
      </p:sp>
      <p:sp>
        <p:nvSpPr>
          <p:cNvPr id="3" name="Content Placeholder 2"/>
          <p:cNvSpPr>
            <a:spLocks noGrp="1"/>
          </p:cNvSpPr>
          <p:nvPr>
            <p:ph idx="1"/>
          </p:nvPr>
        </p:nvSpPr>
        <p:spPr/>
        <p:txBody>
          <a:bodyPr/>
          <a:lstStyle/>
          <a:p>
            <a:pPr marL="274320" indent="-274320">
              <a:buClr>
                <a:schemeClr val="accent3"/>
              </a:buClr>
              <a:buNone/>
              <a:defRPr/>
            </a:pPr>
            <a:r>
              <a:rPr lang="en-US" dirty="0">
                <a:latin typeface="Calibri" pitchFamily="34" charset="0"/>
                <a:ea typeface="Calibri" pitchFamily="34" charset="0"/>
                <a:cs typeface="Calibri" pitchFamily="34" charset="0"/>
              </a:rPr>
              <a:t>a) Career Objective</a:t>
            </a:r>
          </a:p>
          <a:p>
            <a:pPr marL="274320" indent="-274320">
              <a:buClr>
                <a:schemeClr val="accent3"/>
              </a:buClr>
              <a:buNone/>
              <a:defRPr/>
            </a:pPr>
            <a:r>
              <a:rPr lang="en-US" dirty="0">
                <a:latin typeface="Calibri" pitchFamily="34" charset="0"/>
                <a:ea typeface="Calibri" pitchFamily="34" charset="0"/>
                <a:cs typeface="Calibri" pitchFamily="34" charset="0"/>
              </a:rPr>
              <a:t>b) Personal Data</a:t>
            </a:r>
          </a:p>
          <a:p>
            <a:pPr marL="274320" indent="-274320">
              <a:buClr>
                <a:schemeClr val="accent3"/>
              </a:buClr>
              <a:buNone/>
              <a:defRPr/>
            </a:pPr>
            <a:r>
              <a:rPr lang="en-US" dirty="0">
                <a:latin typeface="Calibri" pitchFamily="34" charset="0"/>
                <a:ea typeface="Calibri" pitchFamily="34" charset="0"/>
                <a:cs typeface="Calibri" pitchFamily="34" charset="0"/>
              </a:rPr>
              <a:t>c) Educational details</a:t>
            </a:r>
          </a:p>
          <a:p>
            <a:pPr marL="274320" indent="-274320">
              <a:buClr>
                <a:schemeClr val="accent3"/>
              </a:buClr>
              <a:buNone/>
              <a:defRPr/>
            </a:pPr>
            <a:r>
              <a:rPr lang="en-US" dirty="0">
                <a:latin typeface="Calibri" pitchFamily="34" charset="0"/>
                <a:ea typeface="Calibri" pitchFamily="34" charset="0"/>
                <a:cs typeface="Calibri" pitchFamily="34" charset="0"/>
              </a:rPr>
              <a:t>d) Work Experience</a:t>
            </a:r>
          </a:p>
          <a:p>
            <a:pPr marL="274320" indent="-274320">
              <a:buClr>
                <a:schemeClr val="accent3"/>
              </a:buClr>
              <a:buNone/>
              <a:defRPr/>
            </a:pPr>
            <a:r>
              <a:rPr lang="en-US" dirty="0">
                <a:latin typeface="Calibri" pitchFamily="34" charset="0"/>
                <a:ea typeface="Calibri" pitchFamily="34" charset="0"/>
                <a:cs typeface="Calibri" pitchFamily="34" charset="0"/>
              </a:rPr>
              <a:t>e) Skills and Certifications</a:t>
            </a:r>
          </a:p>
          <a:p>
            <a:endParaRPr lang="en-US" dirty="0"/>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itchFamily="34" charset="0"/>
                <a:ea typeface="Calibri" pitchFamily="34" charset="0"/>
                <a:cs typeface="Calibri" pitchFamily="34" charset="0"/>
              </a:rPr>
              <a:t>Contextual Clarity</a:t>
            </a:r>
          </a:p>
        </p:txBody>
      </p:sp>
      <p:sp>
        <p:nvSpPr>
          <p:cNvPr id="3" name="Content Placeholder 2"/>
          <p:cNvSpPr>
            <a:spLocks noGrp="1"/>
          </p:cNvSpPr>
          <p:nvPr>
            <p:ph idx="1"/>
          </p:nvPr>
        </p:nvSpPr>
        <p:spPr/>
        <p:txBody>
          <a:bodyPr/>
          <a:lstStyle/>
          <a:p>
            <a:r>
              <a:rPr lang="en-US" dirty="0">
                <a:latin typeface="Calibri" pitchFamily="34" charset="0"/>
                <a:ea typeface="Calibri" pitchFamily="34" charset="0"/>
                <a:cs typeface="Calibri" pitchFamily="34" charset="0"/>
              </a:rPr>
              <a:t>Contextual clarity emphasizes on importance, authorization, and implications of your work </a:t>
            </a:r>
          </a:p>
          <a:p>
            <a:r>
              <a:rPr lang="en-US" dirty="0">
                <a:latin typeface="Calibri" pitchFamily="34" charset="0"/>
                <a:ea typeface="Calibri" pitchFamily="34" charset="0"/>
                <a:cs typeface="Calibri" pitchFamily="34" charset="0"/>
              </a:rPr>
              <a:t>Contributes to ease of understanding.</a:t>
            </a:r>
          </a:p>
          <a:p>
            <a:r>
              <a:rPr lang="en-US" dirty="0">
                <a:latin typeface="Calibri" pitchFamily="34" charset="0"/>
                <a:ea typeface="Calibri" pitchFamily="34" charset="0"/>
                <a:cs typeface="Calibri" pitchFamily="34" charset="0"/>
              </a:rPr>
              <a:t>All work has a context, and your readers want to understand what the context of your document is</a:t>
            </a:r>
          </a:p>
          <a:p>
            <a:pPr lvl="1"/>
            <a:r>
              <a:rPr lang="en-US" dirty="0">
                <a:latin typeface="Calibri" pitchFamily="34" charset="0"/>
                <a:ea typeface="Calibri" pitchFamily="34" charset="0"/>
                <a:cs typeface="Calibri" pitchFamily="34" charset="0"/>
              </a:rPr>
              <a:t>What prompts you to write?</a:t>
            </a:r>
          </a:p>
          <a:p>
            <a:pPr lvl="1"/>
            <a:r>
              <a:rPr lang="en-US" dirty="0">
                <a:latin typeface="Calibri" pitchFamily="34" charset="0"/>
                <a:ea typeface="Calibri" pitchFamily="34" charset="0"/>
                <a:cs typeface="Calibri" pitchFamily="34" charset="0"/>
              </a:rPr>
              <a:t>What is your purpose?</a:t>
            </a:r>
          </a:p>
          <a:p>
            <a:pPr lvl="1"/>
            <a:r>
              <a:rPr lang="en-US" dirty="0">
                <a:latin typeface="Calibri" pitchFamily="34" charset="0"/>
                <a:ea typeface="Calibri" pitchFamily="34" charset="0"/>
                <a:cs typeface="Calibri" pitchFamily="34" charset="0"/>
              </a:rPr>
              <a:t>Whose work precede has influenced yours?</a:t>
            </a:r>
          </a:p>
          <a:p>
            <a:pPr lvl="1"/>
            <a:r>
              <a:rPr lang="en-US" dirty="0">
                <a:latin typeface="Calibri" pitchFamily="34" charset="0"/>
                <a:ea typeface="Calibri" pitchFamily="34" charset="0"/>
                <a:cs typeface="Calibri" pitchFamily="34" charset="0"/>
              </a:rPr>
              <a:t>What is the organizational and intellectual context of your document?</a:t>
            </a:r>
          </a:p>
          <a:p>
            <a:endParaRPr lang="en-US" dirty="0">
              <a:latin typeface="Calibri" pitchFamily="34" charset="0"/>
              <a:ea typeface="Calibri" pitchFamily="34" charset="0"/>
              <a:cs typeface="Calibri" pitchFamily="34" charset="0"/>
            </a:endParaRPr>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5500" y="982132"/>
            <a:ext cx="8801098" cy="1303867"/>
          </a:xfrm>
        </p:spPr>
        <p:txBody>
          <a:bodyPr/>
          <a:lstStyle/>
          <a:p>
            <a:r>
              <a:rPr lang="en-US" b="1" dirty="0"/>
              <a:t>                References</a:t>
            </a:r>
            <a:endParaRPr lang="en-US" dirty="0"/>
          </a:p>
        </p:txBody>
      </p:sp>
      <p:sp>
        <p:nvSpPr>
          <p:cNvPr id="3" name="Content Placeholder 2"/>
          <p:cNvSpPr>
            <a:spLocks noGrp="1"/>
          </p:cNvSpPr>
          <p:nvPr>
            <p:ph idx="1"/>
          </p:nvPr>
        </p:nvSpPr>
        <p:spPr>
          <a:xfrm>
            <a:off x="1295401" y="2514600"/>
            <a:ext cx="9601196" cy="3962400"/>
          </a:xfrm>
        </p:spPr>
        <p:txBody>
          <a:bodyPr/>
          <a:lstStyle/>
          <a:p>
            <a:r>
              <a:rPr lang="en-US" sz="2400" b="1" dirty="0"/>
              <a:t>Web references:</a:t>
            </a:r>
            <a:endParaRPr lang="en-US" sz="2400" dirty="0"/>
          </a:p>
          <a:p>
            <a:r>
              <a:rPr lang="en-US" sz="2400" dirty="0">
                <a:hlinkClick r:id="rId2"/>
              </a:rPr>
              <a:t>https://online.hbs.edu/blog/post/leadership-communication </a:t>
            </a:r>
            <a:endParaRPr lang="en-US" sz="2400" dirty="0"/>
          </a:p>
          <a:p>
            <a:r>
              <a:rPr lang="en-US" sz="2400" dirty="0">
                <a:hlinkClick r:id="rId3"/>
              </a:rPr>
              <a:t>https://blog.hubspot.com/marketing/content-creation</a:t>
            </a:r>
            <a:endParaRPr lang="en-US" sz="2400" dirty="0"/>
          </a:p>
          <a:p>
            <a:r>
              <a:rPr lang="en-US" sz="2400" dirty="0"/>
              <a:t>https://vincenttriola.com/blogs/ten-years-of-academic-writing/sigmund-freud-carl-jung-carl-rogersabraham-maslow</a:t>
            </a:r>
          </a:p>
          <a:p>
            <a:r>
              <a:rPr lang="en-US" sz="2400" dirty="0"/>
              <a:t>https://www.verywellmind.com/jungs-theory-of-personality-learning-styles-2795160 </a:t>
            </a:r>
          </a:p>
          <a:p>
            <a:r>
              <a:rPr lang="en-US" sz="2400" dirty="0"/>
              <a:t>https://www.humanmetrics.com/personality </a:t>
            </a:r>
          </a:p>
          <a:p>
            <a:r>
              <a:rPr lang="en-US" sz="2400" dirty="0"/>
              <a:t>https://hbr.org/2022/11/how-great-leaders-communicate</a:t>
            </a:r>
          </a:p>
          <a:p>
            <a:pPr>
              <a:buNone/>
            </a:pPr>
            <a:r>
              <a:rPr lang="en-US" sz="2400" b="1" dirty="0"/>
              <a:t> </a:t>
            </a:r>
            <a:endParaRPr lang="en-US" sz="2400" dirty="0"/>
          </a:p>
          <a:p>
            <a:pPr>
              <a:buNone/>
            </a:pPr>
            <a:r>
              <a:rPr lang="en-US" sz="2400" b="1" dirty="0"/>
              <a:t> </a:t>
            </a:r>
            <a:endParaRPr lang="en-US" sz="2400" dirty="0"/>
          </a:p>
          <a:p>
            <a:pPr>
              <a:buNone/>
            </a:pPr>
            <a:r>
              <a:rPr lang="en-US" sz="2400" b="1" dirty="0"/>
              <a:t> </a:t>
            </a:r>
            <a:endParaRPr lang="en-US" sz="2400" dirty="0"/>
          </a:p>
          <a:p>
            <a:endParaRPr lang="en-US" sz="2400" dirty="0"/>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6">
            <a:extLst>
              <a:ext uri="{FF2B5EF4-FFF2-40B4-BE49-F238E27FC236}">
                <a16:creationId xmlns:a16="http://schemas.microsoft.com/office/drawing/2014/main" id="{ED4BC38B-FA1A-4786-9E4C-2DBEA1CD8EB2}"/>
              </a:ext>
            </a:extLst>
          </p:cNvPr>
          <p:cNvGrpSpPr/>
          <p:nvPr/>
        </p:nvGrpSpPr>
        <p:grpSpPr>
          <a:xfrm>
            <a:off x="0" y="5595675"/>
            <a:ext cx="12192000" cy="1262326"/>
            <a:chOff x="0" y="5595675"/>
            <a:chExt cx="12192000" cy="1262326"/>
          </a:xfrm>
          <a:solidFill>
            <a:schemeClr val="accent1">
              <a:lumMod val="60000"/>
              <a:lumOff val="40000"/>
            </a:schemeClr>
          </a:solidFill>
        </p:grpSpPr>
        <p:sp>
          <p:nvSpPr>
            <p:cNvPr id="19" name="Freeform: Shape 18">
              <a:extLst>
                <a:ext uri="{FF2B5EF4-FFF2-40B4-BE49-F238E27FC236}">
                  <a16:creationId xmlns:a16="http://schemas.microsoft.com/office/drawing/2014/main" id="{FEEE6C76-568F-4AC1-B2CA-80EE863AF8DA}"/>
                </a:ext>
              </a:extLst>
            </p:cNvPr>
            <p:cNvSpPr>
              <a:spLocks/>
            </p:cNvSpPr>
            <p:nvPr/>
          </p:nvSpPr>
          <p:spPr bwMode="auto">
            <a:xfrm>
              <a:off x="0" y="5595675"/>
              <a:ext cx="6664569" cy="1262326"/>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20" name="Freeform: Shape 19">
              <a:extLst>
                <a:ext uri="{FF2B5EF4-FFF2-40B4-BE49-F238E27FC236}">
                  <a16:creationId xmlns:a16="http://schemas.microsoft.com/office/drawing/2014/main" id="{ED957F7A-EDF8-43FC-9DE8-E82CFD646661}"/>
                </a:ext>
              </a:extLst>
            </p:cNvPr>
            <p:cNvSpPr>
              <a:spLocks/>
            </p:cNvSpPr>
            <p:nvPr/>
          </p:nvSpPr>
          <p:spPr bwMode="auto">
            <a:xfrm>
              <a:off x="6570868" y="6276408"/>
              <a:ext cx="3651746" cy="581593"/>
            </a:xfrm>
            <a:custGeom>
              <a:avLst/>
              <a:gdLst>
                <a:gd name="connsiteX0" fmla="*/ 5307865 w 12192148"/>
                <a:gd name="connsiteY0" fmla="*/ 0 h 1941773"/>
                <a:gd name="connsiteX1" fmla="*/ 5817217 w 12192148"/>
                <a:gd name="connsiteY1" fmla="*/ 0 h 1941773"/>
                <a:gd name="connsiteX2" fmla="*/ 5817217 w 12192148"/>
                <a:gd name="connsiteY2" fmla="*/ 697113 h 1941773"/>
                <a:gd name="connsiteX3" fmla="*/ 6190042 w 12192148"/>
                <a:gd name="connsiteY3" fmla="*/ 697113 h 1941773"/>
                <a:gd name="connsiteX4" fmla="*/ 6190042 w 12192148"/>
                <a:gd name="connsiteY4" fmla="*/ 1325570 h 1941773"/>
                <a:gd name="connsiteX5" fmla="*/ 6489353 w 12192148"/>
                <a:gd name="connsiteY5" fmla="*/ 1325570 h 1941773"/>
                <a:gd name="connsiteX6" fmla="*/ 6489353 w 12192148"/>
                <a:gd name="connsiteY6" fmla="*/ 1114324 h 1941773"/>
                <a:gd name="connsiteX7" fmla="*/ 6898935 w 12192148"/>
                <a:gd name="connsiteY7" fmla="*/ 1114324 h 1941773"/>
                <a:gd name="connsiteX8" fmla="*/ 6898935 w 12192148"/>
                <a:gd name="connsiteY8" fmla="*/ 348556 h 1941773"/>
                <a:gd name="connsiteX9" fmla="*/ 7219249 w 12192148"/>
                <a:gd name="connsiteY9" fmla="*/ 348556 h 1941773"/>
                <a:gd name="connsiteX10" fmla="*/ 7219249 w 12192148"/>
                <a:gd name="connsiteY10" fmla="*/ 1093199 h 1941773"/>
                <a:gd name="connsiteX11" fmla="*/ 7413539 w 12192148"/>
                <a:gd name="connsiteY11" fmla="*/ 1093199 h 1941773"/>
                <a:gd name="connsiteX12" fmla="*/ 7413539 w 12192148"/>
                <a:gd name="connsiteY12" fmla="*/ 517553 h 1941773"/>
                <a:gd name="connsiteX13" fmla="*/ 7875631 w 12192148"/>
                <a:gd name="connsiteY13" fmla="*/ 517553 h 1941773"/>
                <a:gd name="connsiteX14" fmla="*/ 7875631 w 12192148"/>
                <a:gd name="connsiteY14" fmla="*/ 1103761 h 1941773"/>
                <a:gd name="connsiteX15" fmla="*/ 8342975 w 12192148"/>
                <a:gd name="connsiteY15" fmla="*/ 1103761 h 1941773"/>
                <a:gd name="connsiteX16" fmla="*/ 8342975 w 12192148"/>
                <a:gd name="connsiteY16" fmla="*/ 739362 h 1941773"/>
                <a:gd name="connsiteX17" fmla="*/ 8852328 w 12192148"/>
                <a:gd name="connsiteY17" fmla="*/ 739362 h 1941773"/>
                <a:gd name="connsiteX18" fmla="*/ 8852328 w 12192148"/>
                <a:gd name="connsiteY18" fmla="*/ 1093199 h 1941773"/>
                <a:gd name="connsiteX19" fmla="*/ 9240906 w 12192148"/>
                <a:gd name="connsiteY19" fmla="*/ 1093199 h 1941773"/>
                <a:gd name="connsiteX20" fmla="*/ 9240906 w 12192148"/>
                <a:gd name="connsiteY20" fmla="*/ 924202 h 1941773"/>
                <a:gd name="connsiteX21" fmla="*/ 9503459 w 12192148"/>
                <a:gd name="connsiteY21" fmla="*/ 929483 h 1941773"/>
                <a:gd name="connsiteX22" fmla="*/ 9503459 w 12192148"/>
                <a:gd name="connsiteY22" fmla="*/ 781611 h 1941773"/>
                <a:gd name="connsiteX23" fmla="*/ 9771263 w 12192148"/>
                <a:gd name="connsiteY23" fmla="*/ 781611 h 1941773"/>
                <a:gd name="connsiteX24" fmla="*/ 9771263 w 12192148"/>
                <a:gd name="connsiteY24" fmla="*/ 918921 h 1941773"/>
                <a:gd name="connsiteX25" fmla="*/ 10028565 w 12192148"/>
                <a:gd name="connsiteY25" fmla="*/ 918921 h 1941773"/>
                <a:gd name="connsiteX26" fmla="*/ 10028565 w 12192148"/>
                <a:gd name="connsiteY26" fmla="*/ 765768 h 1941773"/>
                <a:gd name="connsiteX27" fmla="*/ 10280615 w 12192148"/>
                <a:gd name="connsiteY27" fmla="*/ 771049 h 1941773"/>
                <a:gd name="connsiteX28" fmla="*/ 10280615 w 12192148"/>
                <a:gd name="connsiteY28" fmla="*/ 190122 h 1941773"/>
                <a:gd name="connsiteX29" fmla="*/ 10789968 w 12192148"/>
                <a:gd name="connsiteY29" fmla="*/ 190122 h 1941773"/>
                <a:gd name="connsiteX30" fmla="*/ 10789968 w 12192148"/>
                <a:gd name="connsiteY30" fmla="*/ 697113 h 1941773"/>
                <a:gd name="connsiteX31" fmla="*/ 11168044 w 12192148"/>
                <a:gd name="connsiteY31" fmla="*/ 697113 h 1941773"/>
                <a:gd name="connsiteX32" fmla="*/ 11168044 w 12192148"/>
                <a:gd name="connsiteY32" fmla="*/ 1621315 h 1941773"/>
                <a:gd name="connsiteX33" fmla="*/ 11467354 w 12192148"/>
                <a:gd name="connsiteY33" fmla="*/ 1621315 h 1941773"/>
                <a:gd name="connsiteX34" fmla="*/ 11467354 w 12192148"/>
                <a:gd name="connsiteY34" fmla="*/ 1114324 h 1941773"/>
                <a:gd name="connsiteX35" fmla="*/ 11871686 w 12192148"/>
                <a:gd name="connsiteY35" fmla="*/ 1114324 h 1941773"/>
                <a:gd name="connsiteX36" fmla="*/ 11871686 w 12192148"/>
                <a:gd name="connsiteY36" fmla="*/ 348556 h 1941773"/>
                <a:gd name="connsiteX37" fmla="*/ 12192000 w 12192148"/>
                <a:gd name="connsiteY37" fmla="*/ 348556 h 1941773"/>
                <a:gd name="connsiteX38" fmla="*/ 12192000 w 12192148"/>
                <a:gd name="connsiteY38" fmla="*/ 1754103 h 1941773"/>
                <a:gd name="connsiteX39" fmla="*/ 12192000 w 12192148"/>
                <a:gd name="connsiteY39" fmla="*/ 1896676 h 1941773"/>
                <a:gd name="connsiteX40" fmla="*/ 12192148 w 12192148"/>
                <a:gd name="connsiteY40" fmla="*/ 1896676 h 1941773"/>
                <a:gd name="connsiteX41" fmla="*/ 12192148 w 12192148"/>
                <a:gd name="connsiteY41" fmla="*/ 1941773 h 1941773"/>
                <a:gd name="connsiteX42" fmla="*/ 0 w 12192148"/>
                <a:gd name="connsiteY42" fmla="*/ 1941773 h 1941773"/>
                <a:gd name="connsiteX43" fmla="*/ 0 w 12192148"/>
                <a:gd name="connsiteY43" fmla="*/ 1896676 h 1941773"/>
                <a:gd name="connsiteX44" fmla="*/ 0 w 12192148"/>
                <a:gd name="connsiteY44" fmla="*/ 1573784 h 1941773"/>
                <a:gd name="connsiteX45" fmla="*/ 112847 w 12192148"/>
                <a:gd name="connsiteY45" fmla="*/ 1573784 h 1941773"/>
                <a:gd name="connsiteX46" fmla="*/ 293106 w 12192148"/>
                <a:gd name="connsiteY46" fmla="*/ 1573784 h 1941773"/>
                <a:gd name="connsiteX47" fmla="*/ 293106 w 12192148"/>
                <a:gd name="connsiteY47" fmla="*/ 411930 h 1941773"/>
                <a:gd name="connsiteX48" fmla="*/ 655428 w 12192148"/>
                <a:gd name="connsiteY48" fmla="*/ 411930 h 1941773"/>
                <a:gd name="connsiteX49" fmla="*/ 655428 w 12192148"/>
                <a:gd name="connsiteY49" fmla="*/ 1373100 h 1941773"/>
                <a:gd name="connsiteX50" fmla="*/ 791956 w 12192148"/>
                <a:gd name="connsiteY50" fmla="*/ 1188260 h 1941773"/>
                <a:gd name="connsiteX51" fmla="*/ 954739 w 12192148"/>
                <a:gd name="connsiteY51" fmla="*/ 1399506 h 1941773"/>
                <a:gd name="connsiteX52" fmla="*/ 1101768 w 12192148"/>
                <a:gd name="connsiteY52" fmla="*/ 1188260 h 1941773"/>
                <a:gd name="connsiteX53" fmla="*/ 1264551 w 12192148"/>
                <a:gd name="connsiteY53" fmla="*/ 1399506 h 1941773"/>
                <a:gd name="connsiteX54" fmla="*/ 1411580 w 12192148"/>
                <a:gd name="connsiteY54" fmla="*/ 1188260 h 1941773"/>
                <a:gd name="connsiteX55" fmla="*/ 1574363 w 12192148"/>
                <a:gd name="connsiteY55" fmla="*/ 1399506 h 1941773"/>
                <a:gd name="connsiteX56" fmla="*/ 1574363 w 12192148"/>
                <a:gd name="connsiteY56" fmla="*/ 1447036 h 1941773"/>
                <a:gd name="connsiteX57" fmla="*/ 1721393 w 12192148"/>
                <a:gd name="connsiteY57" fmla="*/ 1447036 h 1941773"/>
                <a:gd name="connsiteX58" fmla="*/ 1721393 w 12192148"/>
                <a:gd name="connsiteY58" fmla="*/ 1299164 h 1941773"/>
                <a:gd name="connsiteX59" fmla="*/ 1537606 w 12192148"/>
                <a:gd name="connsiteY59" fmla="*/ 1072074 h 1941773"/>
                <a:gd name="connsiteX60" fmla="*/ 1721393 w 12192148"/>
                <a:gd name="connsiteY60" fmla="*/ 844985 h 1941773"/>
                <a:gd name="connsiteX61" fmla="*/ 1721393 w 12192148"/>
                <a:gd name="connsiteY61" fmla="*/ 586208 h 1941773"/>
                <a:gd name="connsiteX62" fmla="*/ 1815912 w 12192148"/>
                <a:gd name="connsiteY62" fmla="*/ 586208 h 1941773"/>
                <a:gd name="connsiteX63" fmla="*/ 1815912 w 12192148"/>
                <a:gd name="connsiteY63" fmla="*/ 844985 h 1941773"/>
                <a:gd name="connsiteX64" fmla="*/ 1999699 w 12192148"/>
                <a:gd name="connsiteY64" fmla="*/ 1072074 h 1941773"/>
                <a:gd name="connsiteX65" fmla="*/ 1815912 w 12192148"/>
                <a:gd name="connsiteY65" fmla="*/ 1299164 h 1941773"/>
                <a:gd name="connsiteX66" fmla="*/ 1815912 w 12192148"/>
                <a:gd name="connsiteY66" fmla="*/ 1447036 h 1941773"/>
                <a:gd name="connsiteX67" fmla="*/ 1941937 w 12192148"/>
                <a:gd name="connsiteY67" fmla="*/ 1447036 h 1941773"/>
                <a:gd name="connsiteX68" fmla="*/ 1941937 w 12192148"/>
                <a:gd name="connsiteY68" fmla="*/ 1293883 h 1941773"/>
                <a:gd name="connsiteX69" fmla="*/ 2099469 w 12192148"/>
                <a:gd name="connsiteY69" fmla="*/ 1293883 h 1941773"/>
                <a:gd name="connsiteX70" fmla="*/ 2099469 w 12192148"/>
                <a:gd name="connsiteY70" fmla="*/ 1093199 h 1941773"/>
                <a:gd name="connsiteX71" fmla="*/ 2440788 w 12192148"/>
                <a:gd name="connsiteY71" fmla="*/ 1093199 h 1941773"/>
                <a:gd name="connsiteX72" fmla="*/ 2440788 w 12192148"/>
                <a:gd name="connsiteY72" fmla="*/ 517553 h 1941773"/>
                <a:gd name="connsiteX73" fmla="*/ 2897630 w 12192148"/>
                <a:gd name="connsiteY73" fmla="*/ 517553 h 1941773"/>
                <a:gd name="connsiteX74" fmla="*/ 2897630 w 12192148"/>
                <a:gd name="connsiteY74" fmla="*/ 1103761 h 1941773"/>
                <a:gd name="connsiteX75" fmla="*/ 3364974 w 12192148"/>
                <a:gd name="connsiteY75" fmla="*/ 1103761 h 1941773"/>
                <a:gd name="connsiteX76" fmla="*/ 3364974 w 12192148"/>
                <a:gd name="connsiteY76" fmla="*/ 739362 h 1941773"/>
                <a:gd name="connsiteX77" fmla="*/ 3879577 w 12192148"/>
                <a:gd name="connsiteY77" fmla="*/ 739362 h 1941773"/>
                <a:gd name="connsiteX78" fmla="*/ 3879577 w 12192148"/>
                <a:gd name="connsiteY78" fmla="*/ 1093199 h 1941773"/>
                <a:gd name="connsiteX79" fmla="*/ 4268157 w 12192148"/>
                <a:gd name="connsiteY79" fmla="*/ 1093199 h 1941773"/>
                <a:gd name="connsiteX80" fmla="*/ 4268157 w 12192148"/>
                <a:gd name="connsiteY80" fmla="*/ 924202 h 1941773"/>
                <a:gd name="connsiteX81" fmla="*/ 4530710 w 12192148"/>
                <a:gd name="connsiteY81" fmla="*/ 929483 h 1941773"/>
                <a:gd name="connsiteX82" fmla="*/ 4530710 w 12192148"/>
                <a:gd name="connsiteY82" fmla="*/ 781611 h 1941773"/>
                <a:gd name="connsiteX83" fmla="*/ 4798513 w 12192148"/>
                <a:gd name="connsiteY83" fmla="*/ 781611 h 1941773"/>
                <a:gd name="connsiteX84" fmla="*/ 4798513 w 12192148"/>
                <a:gd name="connsiteY84" fmla="*/ 918921 h 1941773"/>
                <a:gd name="connsiteX85" fmla="*/ 5055815 w 12192148"/>
                <a:gd name="connsiteY85" fmla="*/ 918921 h 1941773"/>
                <a:gd name="connsiteX86" fmla="*/ 5055815 w 12192148"/>
                <a:gd name="connsiteY86" fmla="*/ 765768 h 1941773"/>
                <a:gd name="connsiteX87" fmla="*/ 5307865 w 12192148"/>
                <a:gd name="connsiteY87" fmla="*/ 771049 h 1941773"/>
                <a:gd name="connsiteX88" fmla="*/ 5307865 w 12192148"/>
                <a:gd name="connsiteY88" fmla="*/ 0 h 194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192148" h="1941773">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26" name="Freeform: Shape 25">
              <a:extLst>
                <a:ext uri="{FF2B5EF4-FFF2-40B4-BE49-F238E27FC236}">
                  <a16:creationId xmlns:a16="http://schemas.microsoft.com/office/drawing/2014/main" id="{E71BA293-E6AE-457B-8E32-60896AFAD169}"/>
                </a:ext>
              </a:extLst>
            </p:cNvPr>
            <p:cNvSpPr>
              <a:spLocks/>
            </p:cNvSpPr>
            <p:nvPr/>
          </p:nvSpPr>
          <p:spPr bwMode="auto">
            <a:xfrm flipH="1">
              <a:off x="11318872" y="6387731"/>
              <a:ext cx="873128" cy="470270"/>
            </a:xfrm>
            <a:custGeom>
              <a:avLst/>
              <a:gdLst>
                <a:gd name="connsiteX0" fmla="*/ 651947 w 873128"/>
                <a:gd name="connsiteY0" fmla="*/ 0 h 470270"/>
                <a:gd name="connsiteX1" fmla="*/ 694592 w 873128"/>
                <a:gd name="connsiteY1" fmla="*/ 13081 h 470270"/>
                <a:gd name="connsiteX2" fmla="*/ 702118 w 873128"/>
                <a:gd name="connsiteY2" fmla="*/ 20929 h 470270"/>
                <a:gd name="connsiteX3" fmla="*/ 702118 w 873128"/>
                <a:gd name="connsiteY3" fmla="*/ 371496 h 470270"/>
                <a:gd name="connsiteX4" fmla="*/ 719678 w 873128"/>
                <a:gd name="connsiteY4" fmla="*/ 371496 h 470270"/>
                <a:gd name="connsiteX5" fmla="*/ 719678 w 873128"/>
                <a:gd name="connsiteY5" fmla="*/ 230223 h 470270"/>
                <a:gd name="connsiteX6" fmla="*/ 734729 w 873128"/>
                <a:gd name="connsiteY6" fmla="*/ 230223 h 470270"/>
                <a:gd name="connsiteX7" fmla="*/ 734729 w 873128"/>
                <a:gd name="connsiteY7" fmla="*/ 217142 h 470270"/>
                <a:gd name="connsiteX8" fmla="*/ 749780 w 873128"/>
                <a:gd name="connsiteY8" fmla="*/ 209294 h 470270"/>
                <a:gd name="connsiteX9" fmla="*/ 762322 w 873128"/>
                <a:gd name="connsiteY9" fmla="*/ 209294 h 470270"/>
                <a:gd name="connsiteX10" fmla="*/ 762322 w 873128"/>
                <a:gd name="connsiteY10" fmla="*/ 196214 h 470270"/>
                <a:gd name="connsiteX11" fmla="*/ 772356 w 873128"/>
                <a:gd name="connsiteY11" fmla="*/ 188365 h 470270"/>
                <a:gd name="connsiteX12" fmla="*/ 797443 w 873128"/>
                <a:gd name="connsiteY12" fmla="*/ 188365 h 470270"/>
                <a:gd name="connsiteX13" fmla="*/ 797443 w 873128"/>
                <a:gd name="connsiteY13" fmla="*/ 230223 h 470270"/>
                <a:gd name="connsiteX14" fmla="*/ 850122 w 873128"/>
                <a:gd name="connsiteY14" fmla="*/ 230223 h 470270"/>
                <a:gd name="connsiteX15" fmla="*/ 850122 w 873128"/>
                <a:gd name="connsiteY15" fmla="*/ 376729 h 470270"/>
                <a:gd name="connsiteX16" fmla="*/ 870190 w 873128"/>
                <a:gd name="connsiteY16" fmla="*/ 376729 h 470270"/>
                <a:gd name="connsiteX17" fmla="*/ 873128 w 873128"/>
                <a:gd name="connsiteY17" fmla="*/ 375580 h 470270"/>
                <a:gd name="connsiteX18" fmla="*/ 873128 w 873128"/>
                <a:gd name="connsiteY18" fmla="*/ 470270 h 470270"/>
                <a:gd name="connsiteX19" fmla="*/ 0 w 873128"/>
                <a:gd name="connsiteY19" fmla="*/ 470270 h 470270"/>
                <a:gd name="connsiteX20" fmla="*/ 47325 w 873128"/>
                <a:gd name="connsiteY20" fmla="*/ 388300 h 470270"/>
                <a:gd name="connsiteX21" fmla="*/ 92542 w 873128"/>
                <a:gd name="connsiteY21" fmla="*/ 384577 h 470270"/>
                <a:gd name="connsiteX22" fmla="*/ 92542 w 873128"/>
                <a:gd name="connsiteY22" fmla="*/ 347950 h 470270"/>
                <a:gd name="connsiteX23" fmla="*/ 142713 w 873128"/>
                <a:gd name="connsiteY23" fmla="*/ 347950 h 470270"/>
                <a:gd name="connsiteX24" fmla="*/ 142713 w 873128"/>
                <a:gd name="connsiteY24" fmla="*/ 327022 h 470270"/>
                <a:gd name="connsiteX25" fmla="*/ 248072 w 873128"/>
                <a:gd name="connsiteY25" fmla="*/ 327022 h 470270"/>
                <a:gd name="connsiteX26" fmla="*/ 248072 w 873128"/>
                <a:gd name="connsiteY26" fmla="*/ 340102 h 470270"/>
                <a:gd name="connsiteX27" fmla="*/ 315802 w 873128"/>
                <a:gd name="connsiteY27" fmla="*/ 340102 h 470270"/>
                <a:gd name="connsiteX28" fmla="*/ 315802 w 873128"/>
                <a:gd name="connsiteY28" fmla="*/ 347950 h 470270"/>
                <a:gd name="connsiteX29" fmla="*/ 335870 w 873128"/>
                <a:gd name="connsiteY29" fmla="*/ 347950 h 470270"/>
                <a:gd name="connsiteX30" fmla="*/ 335870 w 873128"/>
                <a:gd name="connsiteY30" fmla="*/ 355799 h 470270"/>
                <a:gd name="connsiteX31" fmla="*/ 353430 w 873128"/>
                <a:gd name="connsiteY31" fmla="*/ 355799 h 470270"/>
                <a:gd name="connsiteX32" fmla="*/ 353430 w 873128"/>
                <a:gd name="connsiteY32" fmla="*/ 238072 h 470270"/>
                <a:gd name="connsiteX33" fmla="*/ 406110 w 873128"/>
                <a:gd name="connsiteY33" fmla="*/ 222375 h 470270"/>
                <a:gd name="connsiteX34" fmla="*/ 503943 w 873128"/>
                <a:gd name="connsiteY34" fmla="*/ 222375 h 470270"/>
                <a:gd name="connsiteX35" fmla="*/ 503943 w 873128"/>
                <a:gd name="connsiteY35" fmla="*/ 34011 h 470270"/>
                <a:gd name="connsiteX36" fmla="*/ 531537 w 873128"/>
                <a:gd name="connsiteY36" fmla="*/ 20929 h 470270"/>
                <a:gd name="connsiteX37" fmla="*/ 651947 w 873128"/>
                <a:gd name="connsiteY37" fmla="*/ 0 h 47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73128" h="470270">
                  <a:moveTo>
                    <a:pt x="651947" y="0"/>
                  </a:moveTo>
                  <a:cubicBezTo>
                    <a:pt x="666999" y="5232"/>
                    <a:pt x="679541" y="10465"/>
                    <a:pt x="694592" y="13081"/>
                  </a:cubicBezTo>
                  <a:cubicBezTo>
                    <a:pt x="697101" y="15697"/>
                    <a:pt x="699609" y="18314"/>
                    <a:pt x="702118" y="20929"/>
                  </a:cubicBezTo>
                  <a:cubicBezTo>
                    <a:pt x="702118" y="138657"/>
                    <a:pt x="702118" y="256385"/>
                    <a:pt x="702118" y="371496"/>
                  </a:cubicBezTo>
                  <a:cubicBezTo>
                    <a:pt x="707135" y="371496"/>
                    <a:pt x="712152" y="371496"/>
                    <a:pt x="719678" y="371496"/>
                  </a:cubicBezTo>
                  <a:cubicBezTo>
                    <a:pt x="719678" y="324406"/>
                    <a:pt x="719678" y="277315"/>
                    <a:pt x="719678" y="230223"/>
                  </a:cubicBezTo>
                  <a:cubicBezTo>
                    <a:pt x="724695" y="230223"/>
                    <a:pt x="729712" y="230223"/>
                    <a:pt x="734729" y="230223"/>
                  </a:cubicBezTo>
                  <a:cubicBezTo>
                    <a:pt x="734729" y="224991"/>
                    <a:pt x="734729" y="222375"/>
                    <a:pt x="734729" y="217142"/>
                  </a:cubicBezTo>
                  <a:cubicBezTo>
                    <a:pt x="739746" y="214526"/>
                    <a:pt x="744763" y="211911"/>
                    <a:pt x="749780" y="209294"/>
                  </a:cubicBezTo>
                  <a:lnTo>
                    <a:pt x="762322" y="209294"/>
                  </a:lnTo>
                  <a:cubicBezTo>
                    <a:pt x="762322" y="204062"/>
                    <a:pt x="762322" y="201445"/>
                    <a:pt x="762322" y="196214"/>
                  </a:cubicBezTo>
                  <a:cubicBezTo>
                    <a:pt x="764831" y="193597"/>
                    <a:pt x="769848" y="190980"/>
                    <a:pt x="772356" y="188365"/>
                  </a:cubicBezTo>
                  <a:cubicBezTo>
                    <a:pt x="779883" y="188365"/>
                    <a:pt x="789917" y="188365"/>
                    <a:pt x="797443" y="188365"/>
                  </a:cubicBezTo>
                  <a:cubicBezTo>
                    <a:pt x="797443" y="201445"/>
                    <a:pt x="797443" y="217142"/>
                    <a:pt x="797443" y="230223"/>
                  </a:cubicBezTo>
                  <a:cubicBezTo>
                    <a:pt x="815003" y="230223"/>
                    <a:pt x="832563" y="230223"/>
                    <a:pt x="850122" y="230223"/>
                  </a:cubicBezTo>
                  <a:cubicBezTo>
                    <a:pt x="850122" y="279931"/>
                    <a:pt x="850122" y="327022"/>
                    <a:pt x="850122" y="376729"/>
                  </a:cubicBezTo>
                  <a:cubicBezTo>
                    <a:pt x="857648" y="376729"/>
                    <a:pt x="865174" y="376729"/>
                    <a:pt x="870190" y="376729"/>
                  </a:cubicBezTo>
                  <a:lnTo>
                    <a:pt x="873128" y="375580"/>
                  </a:lnTo>
                  <a:lnTo>
                    <a:pt x="873128" y="470270"/>
                  </a:lnTo>
                  <a:lnTo>
                    <a:pt x="0" y="470270"/>
                  </a:lnTo>
                  <a:lnTo>
                    <a:pt x="47325" y="388300"/>
                  </a:lnTo>
                  <a:cubicBezTo>
                    <a:pt x="62189" y="387058"/>
                    <a:pt x="77084" y="385817"/>
                    <a:pt x="92542" y="384577"/>
                  </a:cubicBezTo>
                  <a:cubicBezTo>
                    <a:pt x="92542" y="371496"/>
                    <a:pt x="92542" y="361032"/>
                    <a:pt x="92542" y="347950"/>
                  </a:cubicBezTo>
                  <a:cubicBezTo>
                    <a:pt x="110102" y="347950"/>
                    <a:pt x="127661" y="347950"/>
                    <a:pt x="142713" y="347950"/>
                  </a:cubicBezTo>
                  <a:cubicBezTo>
                    <a:pt x="142713" y="340102"/>
                    <a:pt x="142713" y="334870"/>
                    <a:pt x="142713" y="327022"/>
                  </a:cubicBezTo>
                  <a:cubicBezTo>
                    <a:pt x="177833" y="327022"/>
                    <a:pt x="212952" y="327022"/>
                    <a:pt x="248072" y="327022"/>
                  </a:cubicBezTo>
                  <a:cubicBezTo>
                    <a:pt x="248072" y="332253"/>
                    <a:pt x="248072" y="334870"/>
                    <a:pt x="248072" y="340102"/>
                  </a:cubicBezTo>
                  <a:cubicBezTo>
                    <a:pt x="270649" y="340102"/>
                    <a:pt x="293225" y="340102"/>
                    <a:pt x="315802" y="340102"/>
                  </a:cubicBezTo>
                  <a:cubicBezTo>
                    <a:pt x="315802" y="342719"/>
                    <a:pt x="315802" y="345335"/>
                    <a:pt x="315802" y="347950"/>
                  </a:cubicBezTo>
                  <a:cubicBezTo>
                    <a:pt x="320820" y="347950"/>
                    <a:pt x="328345" y="347950"/>
                    <a:pt x="335870" y="347950"/>
                  </a:cubicBezTo>
                  <a:cubicBezTo>
                    <a:pt x="335870" y="350567"/>
                    <a:pt x="335870" y="353184"/>
                    <a:pt x="335870" y="355799"/>
                  </a:cubicBezTo>
                  <a:cubicBezTo>
                    <a:pt x="340888" y="355799"/>
                    <a:pt x="348413" y="355799"/>
                    <a:pt x="353430" y="355799"/>
                  </a:cubicBezTo>
                  <a:cubicBezTo>
                    <a:pt x="353430" y="316558"/>
                    <a:pt x="353430" y="277315"/>
                    <a:pt x="353430" y="238072"/>
                  </a:cubicBezTo>
                  <a:cubicBezTo>
                    <a:pt x="370990" y="232840"/>
                    <a:pt x="388551" y="227608"/>
                    <a:pt x="406110" y="222375"/>
                  </a:cubicBezTo>
                  <a:cubicBezTo>
                    <a:pt x="438722" y="222375"/>
                    <a:pt x="471332" y="222375"/>
                    <a:pt x="503943" y="222375"/>
                  </a:cubicBezTo>
                  <a:cubicBezTo>
                    <a:pt x="503943" y="159587"/>
                    <a:pt x="503943" y="96798"/>
                    <a:pt x="503943" y="34011"/>
                  </a:cubicBezTo>
                  <a:cubicBezTo>
                    <a:pt x="511469" y="28778"/>
                    <a:pt x="521503" y="26163"/>
                    <a:pt x="531537" y="20929"/>
                  </a:cubicBezTo>
                  <a:cubicBezTo>
                    <a:pt x="571673" y="15697"/>
                    <a:pt x="611811" y="7849"/>
                    <a:pt x="6519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25" name="Freeform: Shape 24">
              <a:extLst>
                <a:ext uri="{FF2B5EF4-FFF2-40B4-BE49-F238E27FC236}">
                  <a16:creationId xmlns:a16="http://schemas.microsoft.com/office/drawing/2014/main" id="{26A6BFDA-FDC9-4A14-B2A2-F1297D691270}"/>
                </a:ext>
              </a:extLst>
            </p:cNvPr>
            <p:cNvSpPr>
              <a:spLocks/>
            </p:cNvSpPr>
            <p:nvPr/>
          </p:nvSpPr>
          <p:spPr bwMode="auto">
            <a:xfrm>
              <a:off x="10222614" y="6322479"/>
              <a:ext cx="1673378" cy="535522"/>
            </a:xfrm>
            <a:custGeom>
              <a:avLst/>
              <a:gdLst>
                <a:gd name="connsiteX0" fmla="*/ 527275 w 1404080"/>
                <a:gd name="connsiteY0" fmla="*/ 0 h 449340"/>
                <a:gd name="connsiteX1" fmla="*/ 569920 w 1404080"/>
                <a:gd name="connsiteY1" fmla="*/ 0 h 449340"/>
                <a:gd name="connsiteX2" fmla="*/ 569920 w 1404080"/>
                <a:gd name="connsiteY2" fmla="*/ 1963 h 449340"/>
                <a:gd name="connsiteX3" fmla="*/ 569920 w 1404080"/>
                <a:gd name="connsiteY3" fmla="*/ 15697 h 449340"/>
                <a:gd name="connsiteX4" fmla="*/ 612566 w 1404080"/>
                <a:gd name="connsiteY4" fmla="*/ 15697 h 449340"/>
                <a:gd name="connsiteX5" fmla="*/ 612566 w 1404080"/>
                <a:gd name="connsiteY5" fmla="*/ 117728 h 449340"/>
                <a:gd name="connsiteX6" fmla="*/ 614134 w 1404080"/>
                <a:gd name="connsiteY6" fmla="*/ 117728 h 449340"/>
                <a:gd name="connsiteX7" fmla="*/ 625109 w 1404080"/>
                <a:gd name="connsiteY7" fmla="*/ 117728 h 449340"/>
                <a:gd name="connsiteX8" fmla="*/ 625109 w 1404080"/>
                <a:gd name="connsiteY8" fmla="*/ 266850 h 449340"/>
                <a:gd name="connsiteX9" fmla="*/ 627616 w 1404080"/>
                <a:gd name="connsiteY9" fmla="*/ 266850 h 449340"/>
                <a:gd name="connsiteX10" fmla="*/ 645177 w 1404080"/>
                <a:gd name="connsiteY10" fmla="*/ 266850 h 449340"/>
                <a:gd name="connsiteX11" fmla="*/ 645177 w 1404080"/>
                <a:gd name="connsiteY11" fmla="*/ 170051 h 449340"/>
                <a:gd name="connsiteX12" fmla="*/ 646118 w 1404080"/>
                <a:gd name="connsiteY12" fmla="*/ 169398 h 449340"/>
                <a:gd name="connsiteX13" fmla="*/ 652702 w 1404080"/>
                <a:gd name="connsiteY13" fmla="*/ 164820 h 449340"/>
                <a:gd name="connsiteX14" fmla="*/ 657720 w 1404080"/>
                <a:gd name="connsiteY14" fmla="*/ 166127 h 449340"/>
                <a:gd name="connsiteX15" fmla="*/ 657720 w 1404080"/>
                <a:gd name="connsiteY15" fmla="*/ 175284 h 449340"/>
                <a:gd name="connsiteX16" fmla="*/ 660227 w 1404080"/>
                <a:gd name="connsiteY16" fmla="*/ 173976 h 449340"/>
                <a:gd name="connsiteX17" fmla="*/ 677788 w 1404080"/>
                <a:gd name="connsiteY17" fmla="*/ 164820 h 449340"/>
                <a:gd name="connsiteX18" fmla="*/ 679984 w 1404080"/>
                <a:gd name="connsiteY18" fmla="*/ 164820 h 449340"/>
                <a:gd name="connsiteX19" fmla="*/ 695348 w 1404080"/>
                <a:gd name="connsiteY19" fmla="*/ 164820 h 449340"/>
                <a:gd name="connsiteX20" fmla="*/ 695348 w 1404080"/>
                <a:gd name="connsiteY20" fmla="*/ 342719 h 449340"/>
                <a:gd name="connsiteX21" fmla="*/ 730468 w 1404080"/>
                <a:gd name="connsiteY21" fmla="*/ 347952 h 449340"/>
                <a:gd name="connsiteX22" fmla="*/ 730468 w 1404080"/>
                <a:gd name="connsiteY22" fmla="*/ 340104 h 449340"/>
                <a:gd name="connsiteX23" fmla="*/ 768095 w 1404080"/>
                <a:gd name="connsiteY23" fmla="*/ 340104 h 449340"/>
                <a:gd name="connsiteX24" fmla="*/ 768095 w 1404080"/>
                <a:gd name="connsiteY24" fmla="*/ 306093 h 449340"/>
                <a:gd name="connsiteX25" fmla="*/ 778129 w 1404080"/>
                <a:gd name="connsiteY25" fmla="*/ 306093 h 449340"/>
                <a:gd name="connsiteX26" fmla="*/ 778129 w 1404080"/>
                <a:gd name="connsiteY26" fmla="*/ 261618 h 449340"/>
                <a:gd name="connsiteX27" fmla="*/ 785656 w 1404080"/>
                <a:gd name="connsiteY27" fmla="*/ 261618 h 449340"/>
                <a:gd name="connsiteX28" fmla="*/ 785656 w 1404080"/>
                <a:gd name="connsiteY28" fmla="*/ 217143 h 449340"/>
                <a:gd name="connsiteX29" fmla="*/ 803216 w 1404080"/>
                <a:gd name="connsiteY29" fmla="*/ 217143 h 449340"/>
                <a:gd name="connsiteX30" fmla="*/ 858402 w 1404080"/>
                <a:gd name="connsiteY30" fmla="*/ 193597 h 449340"/>
                <a:gd name="connsiteX31" fmla="*/ 860911 w 1404080"/>
                <a:gd name="connsiteY31" fmla="*/ 170051 h 449340"/>
                <a:gd name="connsiteX32" fmla="*/ 865929 w 1404080"/>
                <a:gd name="connsiteY32" fmla="*/ 193597 h 449340"/>
                <a:gd name="connsiteX33" fmla="*/ 923625 w 1404080"/>
                <a:gd name="connsiteY33" fmla="*/ 224991 h 449340"/>
                <a:gd name="connsiteX34" fmla="*/ 923625 w 1404080"/>
                <a:gd name="connsiteY34" fmla="*/ 219760 h 449340"/>
                <a:gd name="connsiteX35" fmla="*/ 938677 w 1404080"/>
                <a:gd name="connsiteY35" fmla="*/ 219760 h 449340"/>
                <a:gd name="connsiteX36" fmla="*/ 938677 w 1404080"/>
                <a:gd name="connsiteY36" fmla="*/ 261618 h 449340"/>
                <a:gd name="connsiteX37" fmla="*/ 946202 w 1404080"/>
                <a:gd name="connsiteY37" fmla="*/ 261618 h 449340"/>
                <a:gd name="connsiteX38" fmla="*/ 946202 w 1404080"/>
                <a:gd name="connsiteY38" fmla="*/ 311325 h 449340"/>
                <a:gd name="connsiteX39" fmla="*/ 953729 w 1404080"/>
                <a:gd name="connsiteY39" fmla="*/ 311325 h 449340"/>
                <a:gd name="connsiteX40" fmla="*/ 953729 w 1404080"/>
                <a:gd name="connsiteY40" fmla="*/ 334871 h 449340"/>
                <a:gd name="connsiteX41" fmla="*/ 968779 w 1404080"/>
                <a:gd name="connsiteY41" fmla="*/ 334871 h 449340"/>
                <a:gd name="connsiteX42" fmla="*/ 968779 w 1404080"/>
                <a:gd name="connsiteY42" fmla="*/ 371497 h 449340"/>
                <a:gd name="connsiteX43" fmla="*/ 1064103 w 1404080"/>
                <a:gd name="connsiteY43" fmla="*/ 363648 h 449340"/>
                <a:gd name="connsiteX44" fmla="*/ 1064103 w 1404080"/>
                <a:gd name="connsiteY44" fmla="*/ 327022 h 449340"/>
                <a:gd name="connsiteX45" fmla="*/ 1114275 w 1404080"/>
                <a:gd name="connsiteY45" fmla="*/ 327022 h 449340"/>
                <a:gd name="connsiteX46" fmla="*/ 1114275 w 1404080"/>
                <a:gd name="connsiteY46" fmla="*/ 306093 h 449340"/>
                <a:gd name="connsiteX47" fmla="*/ 1219634 w 1404080"/>
                <a:gd name="connsiteY47" fmla="*/ 306093 h 449340"/>
                <a:gd name="connsiteX48" fmla="*/ 1219634 w 1404080"/>
                <a:gd name="connsiteY48" fmla="*/ 319174 h 449340"/>
                <a:gd name="connsiteX49" fmla="*/ 1287364 w 1404080"/>
                <a:gd name="connsiteY49" fmla="*/ 319174 h 449340"/>
                <a:gd name="connsiteX50" fmla="*/ 1287364 w 1404080"/>
                <a:gd name="connsiteY50" fmla="*/ 327022 h 449340"/>
                <a:gd name="connsiteX51" fmla="*/ 1307432 w 1404080"/>
                <a:gd name="connsiteY51" fmla="*/ 327022 h 449340"/>
                <a:gd name="connsiteX52" fmla="*/ 1307432 w 1404080"/>
                <a:gd name="connsiteY52" fmla="*/ 334871 h 449340"/>
                <a:gd name="connsiteX53" fmla="*/ 1324991 w 1404080"/>
                <a:gd name="connsiteY53" fmla="*/ 334871 h 449340"/>
                <a:gd name="connsiteX54" fmla="*/ 1324991 w 1404080"/>
                <a:gd name="connsiteY54" fmla="*/ 312354 h 449340"/>
                <a:gd name="connsiteX55" fmla="*/ 1404080 w 1404080"/>
                <a:gd name="connsiteY55" fmla="*/ 449340 h 449340"/>
                <a:gd name="connsiteX56" fmla="*/ 0 w 1404080"/>
                <a:gd name="connsiteY56" fmla="*/ 449340 h 449340"/>
                <a:gd name="connsiteX57" fmla="*/ 0 w 1404080"/>
                <a:gd name="connsiteY57" fmla="*/ 387854 h 449340"/>
                <a:gd name="connsiteX58" fmla="*/ 5498 w 1404080"/>
                <a:gd name="connsiteY58" fmla="*/ 384578 h 449340"/>
                <a:gd name="connsiteX59" fmla="*/ 5498 w 1404080"/>
                <a:gd name="connsiteY59" fmla="*/ 361033 h 449340"/>
                <a:gd name="connsiteX60" fmla="*/ 482 w 1404080"/>
                <a:gd name="connsiteY60" fmla="*/ 334871 h 449340"/>
                <a:gd name="connsiteX61" fmla="*/ 1734 w 1404080"/>
                <a:gd name="connsiteY61" fmla="*/ 334871 h 449340"/>
                <a:gd name="connsiteX62" fmla="*/ 10516 w 1404080"/>
                <a:gd name="connsiteY62" fmla="*/ 334871 h 449340"/>
                <a:gd name="connsiteX63" fmla="*/ 33093 w 1404080"/>
                <a:gd name="connsiteY63" fmla="*/ 332255 h 449340"/>
                <a:gd name="connsiteX64" fmla="*/ 33093 w 1404080"/>
                <a:gd name="connsiteY64" fmla="*/ 330946 h 449340"/>
                <a:gd name="connsiteX65" fmla="*/ 33093 w 1404080"/>
                <a:gd name="connsiteY65" fmla="*/ 321790 h 449340"/>
                <a:gd name="connsiteX66" fmla="*/ 34974 w 1404080"/>
                <a:gd name="connsiteY66" fmla="*/ 321790 h 449340"/>
                <a:gd name="connsiteX67" fmla="*/ 48143 w 1404080"/>
                <a:gd name="connsiteY67" fmla="*/ 321790 h 449340"/>
                <a:gd name="connsiteX68" fmla="*/ 48143 w 1404080"/>
                <a:gd name="connsiteY68" fmla="*/ 190982 h 449340"/>
                <a:gd name="connsiteX69" fmla="*/ 49398 w 1404080"/>
                <a:gd name="connsiteY69" fmla="*/ 190982 h 449340"/>
                <a:gd name="connsiteX70" fmla="*/ 58177 w 1404080"/>
                <a:gd name="connsiteY70" fmla="*/ 190982 h 449340"/>
                <a:gd name="connsiteX71" fmla="*/ 58177 w 1404080"/>
                <a:gd name="connsiteY71" fmla="*/ 188365 h 449340"/>
                <a:gd name="connsiteX72" fmla="*/ 58177 w 1404080"/>
                <a:gd name="connsiteY72" fmla="*/ 170051 h 449340"/>
                <a:gd name="connsiteX73" fmla="*/ 60686 w 1404080"/>
                <a:gd name="connsiteY73" fmla="*/ 117728 h 449340"/>
                <a:gd name="connsiteX74" fmla="*/ 61941 w 1404080"/>
                <a:gd name="connsiteY74" fmla="*/ 117728 h 449340"/>
                <a:gd name="connsiteX75" fmla="*/ 70720 w 1404080"/>
                <a:gd name="connsiteY75" fmla="*/ 117728 h 449340"/>
                <a:gd name="connsiteX76" fmla="*/ 70720 w 1404080"/>
                <a:gd name="connsiteY76" fmla="*/ 119037 h 449340"/>
                <a:gd name="connsiteX77" fmla="*/ 70720 w 1404080"/>
                <a:gd name="connsiteY77" fmla="*/ 128193 h 449340"/>
                <a:gd name="connsiteX78" fmla="*/ 75737 w 1404080"/>
                <a:gd name="connsiteY78" fmla="*/ 125577 h 449340"/>
                <a:gd name="connsiteX79" fmla="*/ 75737 w 1404080"/>
                <a:gd name="connsiteY79" fmla="*/ 107264 h 449340"/>
                <a:gd name="connsiteX80" fmla="*/ 77305 w 1404080"/>
                <a:gd name="connsiteY80" fmla="*/ 106610 h 449340"/>
                <a:gd name="connsiteX81" fmla="*/ 88280 w 1404080"/>
                <a:gd name="connsiteY81" fmla="*/ 102032 h 449340"/>
                <a:gd name="connsiteX82" fmla="*/ 89534 w 1404080"/>
                <a:gd name="connsiteY82" fmla="*/ 102686 h 449340"/>
                <a:gd name="connsiteX83" fmla="*/ 98314 w 1404080"/>
                <a:gd name="connsiteY83" fmla="*/ 107264 h 449340"/>
                <a:gd name="connsiteX84" fmla="*/ 100195 w 1404080"/>
                <a:gd name="connsiteY84" fmla="*/ 107264 h 449340"/>
                <a:gd name="connsiteX85" fmla="*/ 113366 w 1404080"/>
                <a:gd name="connsiteY85" fmla="*/ 107264 h 449340"/>
                <a:gd name="connsiteX86" fmla="*/ 113366 w 1404080"/>
                <a:gd name="connsiteY86" fmla="*/ 73253 h 449340"/>
                <a:gd name="connsiteX87" fmla="*/ 114620 w 1404080"/>
                <a:gd name="connsiteY87" fmla="*/ 73253 h 449340"/>
                <a:gd name="connsiteX88" fmla="*/ 123398 w 1404080"/>
                <a:gd name="connsiteY88" fmla="*/ 73253 h 449340"/>
                <a:gd name="connsiteX89" fmla="*/ 124966 w 1404080"/>
                <a:gd name="connsiteY89" fmla="*/ 78486 h 449340"/>
                <a:gd name="connsiteX90" fmla="*/ 135943 w 1404080"/>
                <a:gd name="connsiteY90" fmla="*/ 78486 h 449340"/>
                <a:gd name="connsiteX91" fmla="*/ 137197 w 1404080"/>
                <a:gd name="connsiteY91" fmla="*/ 73253 h 449340"/>
                <a:gd name="connsiteX92" fmla="*/ 145977 w 1404080"/>
                <a:gd name="connsiteY92" fmla="*/ 73253 h 449340"/>
                <a:gd name="connsiteX93" fmla="*/ 145977 w 1404080"/>
                <a:gd name="connsiteY93" fmla="*/ 112496 h 449340"/>
                <a:gd name="connsiteX94" fmla="*/ 147545 w 1404080"/>
                <a:gd name="connsiteY94" fmla="*/ 113804 h 449340"/>
                <a:gd name="connsiteX95" fmla="*/ 158520 w 1404080"/>
                <a:gd name="connsiteY95" fmla="*/ 122961 h 449340"/>
                <a:gd name="connsiteX96" fmla="*/ 183605 w 1404080"/>
                <a:gd name="connsiteY96" fmla="*/ 130810 h 449340"/>
                <a:gd name="connsiteX97" fmla="*/ 183605 w 1404080"/>
                <a:gd name="connsiteY97" fmla="*/ 129174 h 449340"/>
                <a:gd name="connsiteX98" fmla="*/ 183605 w 1404080"/>
                <a:gd name="connsiteY98" fmla="*/ 117728 h 449340"/>
                <a:gd name="connsiteX99" fmla="*/ 216216 w 1404080"/>
                <a:gd name="connsiteY99" fmla="*/ 107264 h 449340"/>
                <a:gd name="connsiteX100" fmla="*/ 216216 w 1404080"/>
                <a:gd name="connsiteY100" fmla="*/ 105957 h 449340"/>
                <a:gd name="connsiteX101" fmla="*/ 216216 w 1404080"/>
                <a:gd name="connsiteY101" fmla="*/ 96799 h 449340"/>
                <a:gd name="connsiteX102" fmla="*/ 217157 w 1404080"/>
                <a:gd name="connsiteY102" fmla="*/ 96799 h 449340"/>
                <a:gd name="connsiteX103" fmla="*/ 223741 w 1404080"/>
                <a:gd name="connsiteY103" fmla="*/ 96799 h 449340"/>
                <a:gd name="connsiteX104" fmla="*/ 223741 w 1404080"/>
                <a:gd name="connsiteY104" fmla="*/ 95819 h 449340"/>
                <a:gd name="connsiteX105" fmla="*/ 223741 w 1404080"/>
                <a:gd name="connsiteY105" fmla="*/ 88950 h 449340"/>
                <a:gd name="connsiteX106" fmla="*/ 226250 w 1404080"/>
                <a:gd name="connsiteY106" fmla="*/ 88950 h 449340"/>
                <a:gd name="connsiteX107" fmla="*/ 243809 w 1404080"/>
                <a:gd name="connsiteY107" fmla="*/ 88950 h 449340"/>
                <a:gd name="connsiteX108" fmla="*/ 243809 w 1404080"/>
                <a:gd name="connsiteY108" fmla="*/ 89931 h 449340"/>
                <a:gd name="connsiteX109" fmla="*/ 243809 w 1404080"/>
                <a:gd name="connsiteY109" fmla="*/ 96799 h 449340"/>
                <a:gd name="connsiteX110" fmla="*/ 245691 w 1404080"/>
                <a:gd name="connsiteY110" fmla="*/ 96799 h 449340"/>
                <a:gd name="connsiteX111" fmla="*/ 258861 w 1404080"/>
                <a:gd name="connsiteY111" fmla="*/ 96799 h 449340"/>
                <a:gd name="connsiteX112" fmla="*/ 258861 w 1404080"/>
                <a:gd name="connsiteY112" fmla="*/ 98761 h 449340"/>
                <a:gd name="connsiteX113" fmla="*/ 258861 w 1404080"/>
                <a:gd name="connsiteY113" fmla="*/ 112496 h 449340"/>
                <a:gd name="connsiteX114" fmla="*/ 286455 w 1404080"/>
                <a:gd name="connsiteY114" fmla="*/ 112496 h 449340"/>
                <a:gd name="connsiteX115" fmla="*/ 286455 w 1404080"/>
                <a:gd name="connsiteY115" fmla="*/ 111188 h 449340"/>
                <a:gd name="connsiteX116" fmla="*/ 286455 w 1404080"/>
                <a:gd name="connsiteY116" fmla="*/ 102032 h 449340"/>
                <a:gd name="connsiteX117" fmla="*/ 288023 w 1404080"/>
                <a:gd name="connsiteY117" fmla="*/ 102032 h 449340"/>
                <a:gd name="connsiteX118" fmla="*/ 298998 w 1404080"/>
                <a:gd name="connsiteY118" fmla="*/ 102032 h 449340"/>
                <a:gd name="connsiteX119" fmla="*/ 298998 w 1404080"/>
                <a:gd name="connsiteY119" fmla="*/ 100723 h 449340"/>
                <a:gd name="connsiteX120" fmla="*/ 298998 w 1404080"/>
                <a:gd name="connsiteY120" fmla="*/ 91567 h 449340"/>
                <a:gd name="connsiteX121" fmla="*/ 300879 w 1404080"/>
                <a:gd name="connsiteY121" fmla="*/ 91567 h 449340"/>
                <a:gd name="connsiteX122" fmla="*/ 314048 w 1404080"/>
                <a:gd name="connsiteY122" fmla="*/ 91567 h 449340"/>
                <a:gd name="connsiteX123" fmla="*/ 314048 w 1404080"/>
                <a:gd name="connsiteY123" fmla="*/ 92875 h 449340"/>
                <a:gd name="connsiteX124" fmla="*/ 314048 w 1404080"/>
                <a:gd name="connsiteY124" fmla="*/ 102032 h 449340"/>
                <a:gd name="connsiteX125" fmla="*/ 319066 w 1404080"/>
                <a:gd name="connsiteY125" fmla="*/ 39243 h 449340"/>
                <a:gd name="connsiteX126" fmla="*/ 431950 w 1404080"/>
                <a:gd name="connsiteY126" fmla="*/ 39243 h 449340"/>
                <a:gd name="connsiteX127" fmla="*/ 431950 w 1404080"/>
                <a:gd name="connsiteY127" fmla="*/ 122961 h 449340"/>
                <a:gd name="connsiteX128" fmla="*/ 434459 w 1404080"/>
                <a:gd name="connsiteY128" fmla="*/ 122961 h 449340"/>
                <a:gd name="connsiteX129" fmla="*/ 452018 w 1404080"/>
                <a:gd name="connsiteY129" fmla="*/ 122961 h 449340"/>
                <a:gd name="connsiteX130" fmla="*/ 452018 w 1404080"/>
                <a:gd name="connsiteY130" fmla="*/ 28778 h 449340"/>
                <a:gd name="connsiteX131" fmla="*/ 477104 w 1404080"/>
                <a:gd name="connsiteY131" fmla="*/ 15697 h 449340"/>
                <a:gd name="connsiteX132" fmla="*/ 509716 w 1404080"/>
                <a:gd name="connsiteY132" fmla="*/ 15697 h 449340"/>
                <a:gd name="connsiteX133" fmla="*/ 511911 w 1404080"/>
                <a:gd name="connsiteY133" fmla="*/ 13736 h 44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404080" h="449340">
                  <a:moveTo>
                    <a:pt x="527275" y="0"/>
                  </a:moveTo>
                  <a:cubicBezTo>
                    <a:pt x="527275" y="0"/>
                    <a:pt x="527275" y="0"/>
                    <a:pt x="569920" y="0"/>
                  </a:cubicBezTo>
                  <a:cubicBezTo>
                    <a:pt x="569920" y="0"/>
                    <a:pt x="569920" y="0"/>
                    <a:pt x="569920" y="1963"/>
                  </a:cubicBezTo>
                  <a:lnTo>
                    <a:pt x="569920" y="15697"/>
                  </a:lnTo>
                  <a:cubicBezTo>
                    <a:pt x="569920" y="15697"/>
                    <a:pt x="569920" y="15697"/>
                    <a:pt x="612566" y="15697"/>
                  </a:cubicBezTo>
                  <a:cubicBezTo>
                    <a:pt x="612566" y="15697"/>
                    <a:pt x="612566" y="15697"/>
                    <a:pt x="612566" y="117728"/>
                  </a:cubicBezTo>
                  <a:cubicBezTo>
                    <a:pt x="612566" y="117728"/>
                    <a:pt x="612566" y="117728"/>
                    <a:pt x="614134" y="117728"/>
                  </a:cubicBezTo>
                  <a:lnTo>
                    <a:pt x="625109" y="117728"/>
                  </a:lnTo>
                  <a:cubicBezTo>
                    <a:pt x="625109" y="117728"/>
                    <a:pt x="625109" y="117728"/>
                    <a:pt x="625109" y="266850"/>
                  </a:cubicBezTo>
                  <a:cubicBezTo>
                    <a:pt x="625109" y="266850"/>
                    <a:pt x="625109" y="266850"/>
                    <a:pt x="627616" y="266850"/>
                  </a:cubicBezTo>
                  <a:lnTo>
                    <a:pt x="645177" y="266850"/>
                  </a:lnTo>
                  <a:cubicBezTo>
                    <a:pt x="645177" y="266850"/>
                    <a:pt x="645177" y="266850"/>
                    <a:pt x="645177" y="170051"/>
                  </a:cubicBezTo>
                  <a:cubicBezTo>
                    <a:pt x="645177" y="170051"/>
                    <a:pt x="645177" y="170051"/>
                    <a:pt x="646118" y="169398"/>
                  </a:cubicBezTo>
                  <a:lnTo>
                    <a:pt x="652702" y="164820"/>
                  </a:lnTo>
                  <a:cubicBezTo>
                    <a:pt x="657720" y="164820"/>
                    <a:pt x="657720" y="164820"/>
                    <a:pt x="657720" y="166127"/>
                  </a:cubicBezTo>
                  <a:lnTo>
                    <a:pt x="657720" y="175284"/>
                  </a:lnTo>
                  <a:cubicBezTo>
                    <a:pt x="657720" y="175284"/>
                    <a:pt x="657720" y="175284"/>
                    <a:pt x="660227" y="173976"/>
                  </a:cubicBezTo>
                  <a:lnTo>
                    <a:pt x="677788" y="164820"/>
                  </a:lnTo>
                  <a:cubicBezTo>
                    <a:pt x="677788" y="164820"/>
                    <a:pt x="677788" y="164820"/>
                    <a:pt x="679984" y="164820"/>
                  </a:cubicBezTo>
                  <a:lnTo>
                    <a:pt x="695348" y="164820"/>
                  </a:lnTo>
                  <a:cubicBezTo>
                    <a:pt x="695348" y="164820"/>
                    <a:pt x="695348" y="164820"/>
                    <a:pt x="695348" y="342719"/>
                  </a:cubicBezTo>
                  <a:cubicBezTo>
                    <a:pt x="695348" y="342719"/>
                    <a:pt x="695348" y="342719"/>
                    <a:pt x="730468" y="347952"/>
                  </a:cubicBezTo>
                  <a:cubicBezTo>
                    <a:pt x="730468" y="345335"/>
                    <a:pt x="730468" y="342719"/>
                    <a:pt x="730468" y="340104"/>
                  </a:cubicBezTo>
                  <a:cubicBezTo>
                    <a:pt x="743011" y="340104"/>
                    <a:pt x="755552" y="340104"/>
                    <a:pt x="768095" y="340104"/>
                  </a:cubicBezTo>
                  <a:cubicBezTo>
                    <a:pt x="768095" y="327022"/>
                    <a:pt x="768095" y="316558"/>
                    <a:pt x="768095" y="306093"/>
                  </a:cubicBezTo>
                  <a:lnTo>
                    <a:pt x="778129" y="306093"/>
                  </a:lnTo>
                  <a:cubicBezTo>
                    <a:pt x="778129" y="290395"/>
                    <a:pt x="778129" y="277315"/>
                    <a:pt x="778129" y="261618"/>
                  </a:cubicBezTo>
                  <a:cubicBezTo>
                    <a:pt x="780638" y="261618"/>
                    <a:pt x="783147" y="261618"/>
                    <a:pt x="785656" y="261618"/>
                  </a:cubicBezTo>
                  <a:cubicBezTo>
                    <a:pt x="785656" y="245921"/>
                    <a:pt x="785656" y="232840"/>
                    <a:pt x="785656" y="217143"/>
                  </a:cubicBezTo>
                  <a:cubicBezTo>
                    <a:pt x="790673" y="217143"/>
                    <a:pt x="795689" y="217143"/>
                    <a:pt x="803216" y="217143"/>
                  </a:cubicBezTo>
                  <a:cubicBezTo>
                    <a:pt x="820775" y="211911"/>
                    <a:pt x="840843" y="201446"/>
                    <a:pt x="858402" y="193597"/>
                  </a:cubicBezTo>
                  <a:cubicBezTo>
                    <a:pt x="860911" y="185749"/>
                    <a:pt x="860911" y="177900"/>
                    <a:pt x="860911" y="170051"/>
                  </a:cubicBezTo>
                  <a:cubicBezTo>
                    <a:pt x="863420" y="177900"/>
                    <a:pt x="863420" y="185749"/>
                    <a:pt x="865929" y="193597"/>
                  </a:cubicBezTo>
                  <a:cubicBezTo>
                    <a:pt x="885997" y="204063"/>
                    <a:pt x="903557" y="214527"/>
                    <a:pt x="923625" y="224991"/>
                  </a:cubicBezTo>
                  <a:cubicBezTo>
                    <a:pt x="923625" y="222382"/>
                    <a:pt x="923625" y="219773"/>
                    <a:pt x="923625" y="219760"/>
                  </a:cubicBezTo>
                  <a:cubicBezTo>
                    <a:pt x="928641" y="219760"/>
                    <a:pt x="933661" y="219760"/>
                    <a:pt x="938677" y="219760"/>
                  </a:cubicBezTo>
                  <a:cubicBezTo>
                    <a:pt x="938677" y="232840"/>
                    <a:pt x="938677" y="248537"/>
                    <a:pt x="938677" y="261618"/>
                  </a:cubicBezTo>
                  <a:cubicBezTo>
                    <a:pt x="941186" y="261618"/>
                    <a:pt x="943693" y="261618"/>
                    <a:pt x="946202" y="261618"/>
                  </a:cubicBezTo>
                  <a:cubicBezTo>
                    <a:pt x="946202" y="277315"/>
                    <a:pt x="946202" y="293012"/>
                    <a:pt x="946202" y="311325"/>
                  </a:cubicBezTo>
                  <a:cubicBezTo>
                    <a:pt x="948711" y="311325"/>
                    <a:pt x="951220" y="311325"/>
                    <a:pt x="953729" y="311325"/>
                  </a:cubicBezTo>
                  <a:cubicBezTo>
                    <a:pt x="953729" y="319174"/>
                    <a:pt x="953729" y="327022"/>
                    <a:pt x="953729" y="334871"/>
                  </a:cubicBezTo>
                  <a:cubicBezTo>
                    <a:pt x="958745" y="334871"/>
                    <a:pt x="963761" y="334871"/>
                    <a:pt x="968779" y="334871"/>
                  </a:cubicBezTo>
                  <a:cubicBezTo>
                    <a:pt x="968779" y="347952"/>
                    <a:pt x="968779" y="358416"/>
                    <a:pt x="968779" y="371497"/>
                  </a:cubicBezTo>
                  <a:cubicBezTo>
                    <a:pt x="1001391" y="368881"/>
                    <a:pt x="1031493" y="366265"/>
                    <a:pt x="1064103" y="363648"/>
                  </a:cubicBezTo>
                  <a:cubicBezTo>
                    <a:pt x="1064103" y="350568"/>
                    <a:pt x="1064103" y="340104"/>
                    <a:pt x="1064103" y="327022"/>
                  </a:cubicBezTo>
                  <a:cubicBezTo>
                    <a:pt x="1081663" y="327022"/>
                    <a:pt x="1099223" y="327022"/>
                    <a:pt x="1114275" y="327022"/>
                  </a:cubicBezTo>
                  <a:cubicBezTo>
                    <a:pt x="1114275" y="319174"/>
                    <a:pt x="1114275" y="313941"/>
                    <a:pt x="1114275" y="306093"/>
                  </a:cubicBezTo>
                  <a:cubicBezTo>
                    <a:pt x="1149395" y="306093"/>
                    <a:pt x="1184514" y="306093"/>
                    <a:pt x="1219634" y="306093"/>
                  </a:cubicBezTo>
                  <a:cubicBezTo>
                    <a:pt x="1219634" y="311325"/>
                    <a:pt x="1219634" y="313941"/>
                    <a:pt x="1219634" y="319174"/>
                  </a:cubicBezTo>
                  <a:cubicBezTo>
                    <a:pt x="1242211" y="319174"/>
                    <a:pt x="1264787" y="319174"/>
                    <a:pt x="1287364" y="319174"/>
                  </a:cubicBezTo>
                  <a:cubicBezTo>
                    <a:pt x="1287364" y="321790"/>
                    <a:pt x="1287364" y="324407"/>
                    <a:pt x="1287364" y="327022"/>
                  </a:cubicBezTo>
                  <a:cubicBezTo>
                    <a:pt x="1292380" y="327022"/>
                    <a:pt x="1299907" y="327022"/>
                    <a:pt x="1307432" y="327022"/>
                  </a:cubicBezTo>
                  <a:cubicBezTo>
                    <a:pt x="1307432" y="329638"/>
                    <a:pt x="1307432" y="332255"/>
                    <a:pt x="1307432" y="334871"/>
                  </a:cubicBezTo>
                  <a:cubicBezTo>
                    <a:pt x="1312448" y="334871"/>
                    <a:pt x="1319975" y="334871"/>
                    <a:pt x="1324991" y="334871"/>
                  </a:cubicBezTo>
                  <a:cubicBezTo>
                    <a:pt x="1324991" y="327365"/>
                    <a:pt x="1324991" y="319860"/>
                    <a:pt x="1324991" y="312354"/>
                  </a:cubicBezTo>
                  <a:lnTo>
                    <a:pt x="1404080" y="449340"/>
                  </a:lnTo>
                  <a:lnTo>
                    <a:pt x="0" y="449340"/>
                  </a:lnTo>
                  <a:lnTo>
                    <a:pt x="0" y="387854"/>
                  </a:lnTo>
                  <a:lnTo>
                    <a:pt x="5498" y="384578"/>
                  </a:lnTo>
                  <a:cubicBezTo>
                    <a:pt x="5498" y="384578"/>
                    <a:pt x="5498" y="384578"/>
                    <a:pt x="5498" y="361033"/>
                  </a:cubicBezTo>
                  <a:cubicBezTo>
                    <a:pt x="482" y="361033"/>
                    <a:pt x="482" y="361033"/>
                    <a:pt x="482" y="334871"/>
                  </a:cubicBezTo>
                  <a:cubicBezTo>
                    <a:pt x="482" y="334871"/>
                    <a:pt x="482" y="334871"/>
                    <a:pt x="1734" y="334871"/>
                  </a:cubicBezTo>
                  <a:lnTo>
                    <a:pt x="10516" y="334871"/>
                  </a:lnTo>
                  <a:cubicBezTo>
                    <a:pt x="10516" y="332255"/>
                    <a:pt x="10516" y="332255"/>
                    <a:pt x="33093" y="332255"/>
                  </a:cubicBezTo>
                  <a:cubicBezTo>
                    <a:pt x="33093" y="332255"/>
                    <a:pt x="33093" y="332255"/>
                    <a:pt x="33093" y="330946"/>
                  </a:cubicBezTo>
                  <a:lnTo>
                    <a:pt x="33093" y="321790"/>
                  </a:lnTo>
                  <a:cubicBezTo>
                    <a:pt x="33093" y="321790"/>
                    <a:pt x="33093" y="321790"/>
                    <a:pt x="34974" y="321790"/>
                  </a:cubicBezTo>
                  <a:lnTo>
                    <a:pt x="48143" y="321790"/>
                  </a:lnTo>
                  <a:cubicBezTo>
                    <a:pt x="48143" y="321790"/>
                    <a:pt x="48143" y="321790"/>
                    <a:pt x="48143" y="190982"/>
                  </a:cubicBezTo>
                  <a:cubicBezTo>
                    <a:pt x="48143" y="190982"/>
                    <a:pt x="48143" y="190982"/>
                    <a:pt x="49398" y="190982"/>
                  </a:cubicBezTo>
                  <a:lnTo>
                    <a:pt x="58177" y="190982"/>
                  </a:lnTo>
                  <a:cubicBezTo>
                    <a:pt x="58177" y="190982"/>
                    <a:pt x="58177" y="190982"/>
                    <a:pt x="58177" y="188365"/>
                  </a:cubicBezTo>
                  <a:lnTo>
                    <a:pt x="58177" y="170051"/>
                  </a:lnTo>
                  <a:cubicBezTo>
                    <a:pt x="60686" y="170051"/>
                    <a:pt x="60686" y="170051"/>
                    <a:pt x="60686" y="117728"/>
                  </a:cubicBezTo>
                  <a:cubicBezTo>
                    <a:pt x="60686" y="117728"/>
                    <a:pt x="60686" y="117728"/>
                    <a:pt x="61941" y="117728"/>
                  </a:cubicBezTo>
                  <a:lnTo>
                    <a:pt x="70720" y="117728"/>
                  </a:lnTo>
                  <a:cubicBezTo>
                    <a:pt x="70720" y="117728"/>
                    <a:pt x="70720" y="117728"/>
                    <a:pt x="70720" y="119037"/>
                  </a:cubicBezTo>
                  <a:lnTo>
                    <a:pt x="70720" y="128193"/>
                  </a:lnTo>
                  <a:cubicBezTo>
                    <a:pt x="75737" y="128193"/>
                    <a:pt x="75737" y="128193"/>
                    <a:pt x="75737" y="125577"/>
                  </a:cubicBezTo>
                  <a:lnTo>
                    <a:pt x="75737" y="107264"/>
                  </a:lnTo>
                  <a:cubicBezTo>
                    <a:pt x="75737" y="107264"/>
                    <a:pt x="75737" y="107264"/>
                    <a:pt x="77305" y="106610"/>
                  </a:cubicBezTo>
                  <a:lnTo>
                    <a:pt x="88280" y="102032"/>
                  </a:lnTo>
                  <a:cubicBezTo>
                    <a:pt x="88280" y="102032"/>
                    <a:pt x="88280" y="102032"/>
                    <a:pt x="89534" y="102686"/>
                  </a:cubicBezTo>
                  <a:lnTo>
                    <a:pt x="98314" y="107264"/>
                  </a:lnTo>
                  <a:cubicBezTo>
                    <a:pt x="98314" y="107264"/>
                    <a:pt x="98314" y="107264"/>
                    <a:pt x="100195" y="107264"/>
                  </a:cubicBezTo>
                  <a:lnTo>
                    <a:pt x="113366" y="107264"/>
                  </a:lnTo>
                  <a:cubicBezTo>
                    <a:pt x="113366" y="107264"/>
                    <a:pt x="113366" y="107264"/>
                    <a:pt x="113366" y="73253"/>
                  </a:cubicBezTo>
                  <a:cubicBezTo>
                    <a:pt x="113366" y="73253"/>
                    <a:pt x="113366" y="73253"/>
                    <a:pt x="114620" y="73253"/>
                  </a:cubicBezTo>
                  <a:lnTo>
                    <a:pt x="123398" y="73253"/>
                  </a:lnTo>
                  <a:cubicBezTo>
                    <a:pt x="123398" y="78486"/>
                    <a:pt x="123398" y="78486"/>
                    <a:pt x="124966" y="78486"/>
                  </a:cubicBezTo>
                  <a:lnTo>
                    <a:pt x="135943" y="78486"/>
                  </a:lnTo>
                  <a:cubicBezTo>
                    <a:pt x="135943" y="73253"/>
                    <a:pt x="135943" y="73253"/>
                    <a:pt x="137197" y="73253"/>
                  </a:cubicBezTo>
                  <a:lnTo>
                    <a:pt x="145977" y="73253"/>
                  </a:lnTo>
                  <a:cubicBezTo>
                    <a:pt x="145977" y="73253"/>
                    <a:pt x="145977" y="73253"/>
                    <a:pt x="145977" y="112496"/>
                  </a:cubicBezTo>
                  <a:cubicBezTo>
                    <a:pt x="145977" y="112496"/>
                    <a:pt x="145977" y="112496"/>
                    <a:pt x="147545" y="113804"/>
                  </a:cubicBezTo>
                  <a:lnTo>
                    <a:pt x="158520" y="122961"/>
                  </a:lnTo>
                  <a:cubicBezTo>
                    <a:pt x="156011" y="130810"/>
                    <a:pt x="156011" y="130810"/>
                    <a:pt x="183605" y="130810"/>
                  </a:cubicBezTo>
                  <a:cubicBezTo>
                    <a:pt x="183605" y="130810"/>
                    <a:pt x="183605" y="130810"/>
                    <a:pt x="183605" y="129174"/>
                  </a:cubicBezTo>
                  <a:lnTo>
                    <a:pt x="183605" y="117728"/>
                  </a:lnTo>
                  <a:cubicBezTo>
                    <a:pt x="183605" y="117728"/>
                    <a:pt x="183605" y="117728"/>
                    <a:pt x="216216" y="107264"/>
                  </a:cubicBezTo>
                  <a:cubicBezTo>
                    <a:pt x="216216" y="107264"/>
                    <a:pt x="216216" y="107264"/>
                    <a:pt x="216216" y="105957"/>
                  </a:cubicBezTo>
                  <a:lnTo>
                    <a:pt x="216216" y="96799"/>
                  </a:lnTo>
                  <a:cubicBezTo>
                    <a:pt x="216216" y="96799"/>
                    <a:pt x="216216" y="96799"/>
                    <a:pt x="217157" y="96799"/>
                  </a:cubicBezTo>
                  <a:lnTo>
                    <a:pt x="223741" y="96799"/>
                  </a:lnTo>
                  <a:cubicBezTo>
                    <a:pt x="223741" y="96799"/>
                    <a:pt x="223741" y="96799"/>
                    <a:pt x="223741" y="95819"/>
                  </a:cubicBezTo>
                  <a:lnTo>
                    <a:pt x="223741" y="88950"/>
                  </a:lnTo>
                  <a:cubicBezTo>
                    <a:pt x="223741" y="88950"/>
                    <a:pt x="223741" y="88950"/>
                    <a:pt x="226250" y="88950"/>
                  </a:cubicBezTo>
                  <a:lnTo>
                    <a:pt x="243809" y="88950"/>
                  </a:lnTo>
                  <a:cubicBezTo>
                    <a:pt x="243809" y="88950"/>
                    <a:pt x="243809" y="88950"/>
                    <a:pt x="243809" y="89931"/>
                  </a:cubicBezTo>
                  <a:lnTo>
                    <a:pt x="243809" y="96799"/>
                  </a:lnTo>
                  <a:cubicBezTo>
                    <a:pt x="243809" y="96799"/>
                    <a:pt x="243809" y="96799"/>
                    <a:pt x="245691" y="96799"/>
                  </a:cubicBezTo>
                  <a:lnTo>
                    <a:pt x="258861" y="96799"/>
                  </a:lnTo>
                  <a:cubicBezTo>
                    <a:pt x="258861" y="96799"/>
                    <a:pt x="258861" y="96799"/>
                    <a:pt x="258861" y="98761"/>
                  </a:cubicBezTo>
                  <a:lnTo>
                    <a:pt x="258861" y="112496"/>
                  </a:lnTo>
                  <a:cubicBezTo>
                    <a:pt x="258861" y="112496"/>
                    <a:pt x="258861" y="112496"/>
                    <a:pt x="286455" y="112496"/>
                  </a:cubicBezTo>
                  <a:cubicBezTo>
                    <a:pt x="286455" y="112496"/>
                    <a:pt x="286455" y="112496"/>
                    <a:pt x="286455" y="111188"/>
                  </a:cubicBezTo>
                  <a:lnTo>
                    <a:pt x="286455" y="102032"/>
                  </a:lnTo>
                  <a:cubicBezTo>
                    <a:pt x="286455" y="102032"/>
                    <a:pt x="286455" y="102032"/>
                    <a:pt x="288023" y="102032"/>
                  </a:cubicBezTo>
                  <a:lnTo>
                    <a:pt x="298998" y="102032"/>
                  </a:lnTo>
                  <a:cubicBezTo>
                    <a:pt x="298998" y="102032"/>
                    <a:pt x="298998" y="102032"/>
                    <a:pt x="298998" y="100723"/>
                  </a:cubicBezTo>
                  <a:lnTo>
                    <a:pt x="298998" y="91567"/>
                  </a:lnTo>
                  <a:cubicBezTo>
                    <a:pt x="298998" y="91567"/>
                    <a:pt x="298998" y="91567"/>
                    <a:pt x="300879" y="91567"/>
                  </a:cubicBezTo>
                  <a:lnTo>
                    <a:pt x="314048" y="91567"/>
                  </a:lnTo>
                  <a:cubicBezTo>
                    <a:pt x="314048" y="91567"/>
                    <a:pt x="314048" y="91567"/>
                    <a:pt x="314048" y="92875"/>
                  </a:cubicBezTo>
                  <a:lnTo>
                    <a:pt x="314048" y="102032"/>
                  </a:lnTo>
                  <a:cubicBezTo>
                    <a:pt x="319066" y="102032"/>
                    <a:pt x="319066" y="102032"/>
                    <a:pt x="319066" y="39243"/>
                  </a:cubicBezTo>
                  <a:cubicBezTo>
                    <a:pt x="319066" y="39243"/>
                    <a:pt x="319066" y="39243"/>
                    <a:pt x="431950" y="39243"/>
                  </a:cubicBezTo>
                  <a:cubicBezTo>
                    <a:pt x="431950" y="39243"/>
                    <a:pt x="431950" y="39243"/>
                    <a:pt x="431950" y="122961"/>
                  </a:cubicBezTo>
                  <a:cubicBezTo>
                    <a:pt x="431950" y="122961"/>
                    <a:pt x="431950" y="122961"/>
                    <a:pt x="434459" y="122961"/>
                  </a:cubicBezTo>
                  <a:lnTo>
                    <a:pt x="452018" y="122961"/>
                  </a:lnTo>
                  <a:cubicBezTo>
                    <a:pt x="452018" y="122961"/>
                    <a:pt x="452018" y="122961"/>
                    <a:pt x="452018" y="28778"/>
                  </a:cubicBezTo>
                  <a:cubicBezTo>
                    <a:pt x="452018" y="28778"/>
                    <a:pt x="452018" y="28778"/>
                    <a:pt x="477104" y="15697"/>
                  </a:cubicBezTo>
                  <a:cubicBezTo>
                    <a:pt x="477104" y="15697"/>
                    <a:pt x="477104" y="15697"/>
                    <a:pt x="509716" y="15697"/>
                  </a:cubicBezTo>
                  <a:cubicBezTo>
                    <a:pt x="509716" y="15697"/>
                    <a:pt x="509716" y="15697"/>
                    <a:pt x="511911" y="137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grpSp>
      <p:sp>
        <p:nvSpPr>
          <p:cNvPr id="4" name="TextBox 3">
            <a:extLst>
              <a:ext uri="{FF2B5EF4-FFF2-40B4-BE49-F238E27FC236}">
                <a16:creationId xmlns:a16="http://schemas.microsoft.com/office/drawing/2014/main" id="{948A2979-A456-4286-B8FC-8FF4C0C58EFD}"/>
              </a:ext>
            </a:extLst>
          </p:cNvPr>
          <p:cNvSpPr txBox="1"/>
          <p:nvPr/>
        </p:nvSpPr>
        <p:spPr>
          <a:xfrm>
            <a:off x="2568877" y="3487055"/>
            <a:ext cx="7054245" cy="830997"/>
          </a:xfrm>
          <a:prstGeom prst="rect">
            <a:avLst/>
          </a:prstGeom>
          <a:noFill/>
        </p:spPr>
        <p:txBody>
          <a:bodyPr wrap="square" rtlCol="0" anchor="ctr">
            <a:spAutoFit/>
          </a:bodyPr>
          <a:lstStyle/>
          <a:p>
            <a:pPr algn="ctr"/>
            <a:r>
              <a:rPr lang="en-US" altLang="ko-KR" sz="4800" i="1" dirty="0">
                <a:solidFill>
                  <a:schemeClr val="bg1"/>
                </a:solidFill>
                <a:cs typeface="Arial" pitchFamily="34" charset="0"/>
              </a:rPr>
              <a:t>Thankyou</a:t>
            </a:r>
            <a:endParaRPr lang="ko-KR" altLang="en-US" sz="4800" i="1" dirty="0">
              <a:solidFill>
                <a:schemeClr val="bg1"/>
              </a:solidFill>
              <a:cs typeface="Arial" pitchFamily="34" charset="0"/>
            </a:endParaRPr>
          </a:p>
        </p:txBody>
      </p:sp>
      <p:grpSp>
        <p:nvGrpSpPr>
          <p:cNvPr id="3" name="Group 15">
            <a:extLst>
              <a:ext uri="{FF2B5EF4-FFF2-40B4-BE49-F238E27FC236}">
                <a16:creationId xmlns:a16="http://schemas.microsoft.com/office/drawing/2014/main" id="{AE5EEE44-FEBA-40F7-B0EF-9237C4864333}"/>
              </a:ext>
            </a:extLst>
          </p:cNvPr>
          <p:cNvGrpSpPr/>
          <p:nvPr/>
        </p:nvGrpSpPr>
        <p:grpSpPr>
          <a:xfrm>
            <a:off x="5293641" y="1717900"/>
            <a:ext cx="1570335" cy="946374"/>
            <a:chOff x="3767143" y="2846931"/>
            <a:chExt cx="1053838" cy="635103"/>
          </a:xfrm>
        </p:grpSpPr>
        <p:sp>
          <p:nvSpPr>
            <p:cNvPr id="15" name="Freeform: Shape 14">
              <a:extLst>
                <a:ext uri="{FF2B5EF4-FFF2-40B4-BE49-F238E27FC236}">
                  <a16:creationId xmlns:a16="http://schemas.microsoft.com/office/drawing/2014/main" id="{1DF3FDEF-D3D4-4589-8A28-7AE612D65109}"/>
                </a:ext>
              </a:extLst>
            </p:cNvPr>
            <p:cNvSpPr/>
            <p:nvPr/>
          </p:nvSpPr>
          <p:spPr>
            <a:xfrm>
              <a:off x="3813737" y="2889799"/>
              <a:ext cx="967795" cy="543968"/>
            </a:xfrm>
            <a:custGeom>
              <a:avLst/>
              <a:gdLst>
                <a:gd name="connsiteX0" fmla="*/ 0 w 967795"/>
                <a:gd name="connsiteY0" fmla="*/ 543968 h 543968"/>
                <a:gd name="connsiteX1" fmla="*/ 240280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80336 w 967795"/>
                <a:gd name="connsiteY2" fmla="*/ 430652 h 543968"/>
                <a:gd name="connsiteX3" fmla="*/ 724178 w 967795"/>
                <a:gd name="connsiteY3" fmla="*/ 280327 h 543968"/>
                <a:gd name="connsiteX4" fmla="*/ 967795 w 967795"/>
                <a:gd name="connsiteY4" fmla="*/ 0 h 543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795" h="543968">
                  <a:moveTo>
                    <a:pt x="0" y="543968"/>
                  </a:moveTo>
                  <a:lnTo>
                    <a:pt x="230044" y="233606"/>
                  </a:lnTo>
                  <a:lnTo>
                    <a:pt x="480336" y="430652"/>
                  </a:lnTo>
                  <a:lnTo>
                    <a:pt x="724178" y="280327"/>
                  </a:lnTo>
                  <a:lnTo>
                    <a:pt x="967795" y="0"/>
                  </a:ln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58E0B52-FD3F-4E68-AB60-2B0200FFF3B8}"/>
                </a:ext>
              </a:extLst>
            </p:cNvPr>
            <p:cNvSpPr/>
            <p:nvPr/>
          </p:nvSpPr>
          <p:spPr>
            <a:xfrm>
              <a:off x="3767143" y="3389488"/>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DFA4BE8-0E34-48B1-B39D-B84BE8FC98A2}"/>
                </a:ext>
              </a:extLst>
            </p:cNvPr>
            <p:cNvSpPr/>
            <p:nvPr/>
          </p:nvSpPr>
          <p:spPr>
            <a:xfrm>
              <a:off x="4000642" y="3081351"/>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3E0C768-B403-4783-A56B-A48CC4314C72}"/>
                </a:ext>
              </a:extLst>
            </p:cNvPr>
            <p:cNvSpPr/>
            <p:nvPr/>
          </p:nvSpPr>
          <p:spPr>
            <a:xfrm>
              <a:off x="4247789" y="3267775"/>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C0A5F38-4569-4A0B-8D8A-DE087F2E9571}"/>
                </a:ext>
              </a:extLst>
            </p:cNvPr>
            <p:cNvSpPr/>
            <p:nvPr/>
          </p:nvSpPr>
          <p:spPr>
            <a:xfrm>
              <a:off x="4488112" y="3127624"/>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E79D9C2-B681-42F2-91BD-2889582B702C}"/>
                </a:ext>
              </a:extLst>
            </p:cNvPr>
            <p:cNvSpPr/>
            <p:nvPr/>
          </p:nvSpPr>
          <p:spPr>
            <a:xfrm>
              <a:off x="4728435" y="2846931"/>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52652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itchFamily="34" charset="0"/>
                <a:ea typeface="Calibri" pitchFamily="34" charset="0"/>
                <a:cs typeface="Calibri" pitchFamily="34" charset="0"/>
              </a:rPr>
              <a:t>Guidelines for Writing Good Resume:</a:t>
            </a:r>
          </a:p>
        </p:txBody>
      </p:sp>
      <p:sp>
        <p:nvSpPr>
          <p:cNvPr id="3" name="Content Placeholder 2"/>
          <p:cNvSpPr>
            <a:spLocks noGrp="1"/>
          </p:cNvSpPr>
          <p:nvPr>
            <p:ph idx="1"/>
          </p:nvPr>
        </p:nvSpPr>
        <p:spPr/>
        <p:txBody>
          <a:bodyPr/>
          <a:lstStyle/>
          <a:p>
            <a:r>
              <a:rPr lang="en-US" dirty="0">
                <a:latin typeface="Calibri" pitchFamily="34" charset="0"/>
                <a:ea typeface="Calibri" pitchFamily="34" charset="0"/>
                <a:cs typeface="Calibri" pitchFamily="34" charset="0"/>
              </a:rPr>
              <a:t>The resume should be well written, sentences and paragraphs should be short and simple.</a:t>
            </a:r>
          </a:p>
          <a:p>
            <a:r>
              <a:rPr lang="en-US" dirty="0">
                <a:latin typeface="Calibri" pitchFamily="34" charset="0"/>
                <a:ea typeface="Calibri" pitchFamily="34" charset="0"/>
                <a:cs typeface="Calibri" pitchFamily="34" charset="0"/>
              </a:rPr>
              <a:t>Use of Jargons should be avoided.</a:t>
            </a:r>
          </a:p>
          <a:p>
            <a:r>
              <a:rPr lang="en-US" dirty="0">
                <a:latin typeface="Calibri" pitchFamily="34" charset="0"/>
                <a:ea typeface="Calibri" pitchFamily="34" charset="0"/>
                <a:cs typeface="Calibri" pitchFamily="34" charset="0"/>
              </a:rPr>
              <a:t> It should provide all necessary information, relating to the applicants education and experience.</a:t>
            </a:r>
          </a:p>
          <a:p>
            <a:r>
              <a:rPr lang="en-US" dirty="0">
                <a:latin typeface="Calibri" pitchFamily="34" charset="0"/>
                <a:ea typeface="Calibri" pitchFamily="34" charset="0"/>
                <a:cs typeface="Calibri" pitchFamily="34" charset="0"/>
              </a:rPr>
              <a:t>Any personal information which is not directly related to the job should not be included.</a:t>
            </a:r>
          </a:p>
          <a:p>
            <a:r>
              <a:rPr lang="en-US" dirty="0">
                <a:latin typeface="Calibri" pitchFamily="34" charset="0"/>
                <a:ea typeface="Calibri" pitchFamily="34" charset="0"/>
                <a:cs typeface="Calibri" pitchFamily="34" charset="0"/>
              </a:rPr>
              <a:t>It should be complete in all respects.</a:t>
            </a:r>
          </a:p>
          <a:p>
            <a:endParaRPr lang="en-US" dirty="0"/>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pic>
        <p:nvPicPr>
          <p:cNvPr id="5" name="Picture 6" descr="C:\Users\00461\Desktop\pic.jpg"/>
          <p:cNvPicPr>
            <a:picLocks noGrp="1" noChangeAspect="1" noChangeArrowheads="1"/>
          </p:cNvPicPr>
          <p:nvPr>
            <p:ph idx="1"/>
          </p:nvPr>
        </p:nvPicPr>
        <p:blipFill>
          <a:blip r:embed="rId3" cstate="print"/>
          <a:srcRect/>
          <a:stretch>
            <a:fillRect/>
          </a:stretch>
        </p:blipFill>
        <p:spPr bwMode="auto">
          <a:xfrm>
            <a:off x="1104900" y="2580922"/>
            <a:ext cx="4216400" cy="3045177"/>
          </a:xfrm>
          <a:prstGeom prst="rect">
            <a:avLst/>
          </a:prstGeom>
          <a:noFill/>
        </p:spPr>
      </p:pic>
      <p:pic>
        <p:nvPicPr>
          <p:cNvPr id="6" name="Picture 5" descr="C:\Users\00461\Desktop\pi.jpg"/>
          <p:cNvPicPr>
            <a:picLocks noChangeAspect="1" noChangeArrowheads="1"/>
          </p:cNvPicPr>
          <p:nvPr/>
        </p:nvPicPr>
        <p:blipFill>
          <a:blip r:embed="rId4" cstate="print"/>
          <a:srcRect/>
          <a:stretch>
            <a:fillRect/>
          </a:stretch>
        </p:blipFill>
        <p:spPr bwMode="auto">
          <a:xfrm>
            <a:off x="6212840" y="2514600"/>
            <a:ext cx="4715691" cy="3086100"/>
          </a:xfrm>
          <a:prstGeom prst="rect">
            <a:avLst/>
          </a:prstGeom>
          <a:noFill/>
        </p:spPr>
      </p:pic>
      <p:sp>
        <p:nvSpPr>
          <p:cNvPr id="7" name="Rectangle 6"/>
          <p:cNvSpPr/>
          <p:nvPr/>
        </p:nvSpPr>
        <p:spPr>
          <a:xfrm>
            <a:off x="9486900" y="165100"/>
            <a:ext cx="22352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TOPIC 2</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Calibri" pitchFamily="34" charset="0"/>
                <a:ea typeface="Calibri" pitchFamily="34" charset="0"/>
                <a:cs typeface="Calibri" pitchFamily="34" charset="0"/>
              </a:rPr>
              <a:t>Interview</a:t>
            </a:r>
            <a:endParaRPr lang="en-US" dirty="0">
              <a:latin typeface="Calibri" pitchFamily="34" charset="0"/>
              <a:ea typeface="Calibri" pitchFamily="34" charset="0"/>
              <a:cs typeface="Calibri" pitchFamily="34" charset="0"/>
            </a:endParaRPr>
          </a:p>
        </p:txBody>
      </p:sp>
      <p:sp>
        <p:nvSpPr>
          <p:cNvPr id="3" name="Content Placeholder 2"/>
          <p:cNvSpPr>
            <a:spLocks noGrp="1"/>
          </p:cNvSpPr>
          <p:nvPr>
            <p:ph idx="1"/>
          </p:nvPr>
        </p:nvSpPr>
        <p:spPr/>
        <p:txBody>
          <a:bodyPr/>
          <a:lstStyle/>
          <a:p>
            <a:r>
              <a:rPr lang="en-IN" dirty="0">
                <a:latin typeface="Calibri" pitchFamily="34" charset="0"/>
                <a:cs typeface="Calibri" pitchFamily="34" charset="0"/>
              </a:rPr>
              <a:t>An  interview is a psychological and sociological instrument. It is an interaction between two or more persons for a specific purpose, in which the interviewer asks the interviewee specific questions in order to access his/her suitability for recruitment, admission, or promotion.  </a:t>
            </a:r>
            <a:endParaRPr lang="en-US" dirty="0">
              <a:latin typeface="Calibri" pitchFamily="34" charset="0"/>
              <a:cs typeface="Calibri" pitchFamily="34" charset="0"/>
            </a:endParaRPr>
          </a:p>
          <a:p>
            <a:endParaRPr lang="en-US" dirty="0"/>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8700" y="982133"/>
            <a:ext cx="7569200" cy="783168"/>
          </a:xfrm>
        </p:spPr>
        <p:txBody>
          <a:bodyPr/>
          <a:lstStyle/>
          <a:p>
            <a:endParaRPr lang="en-US" dirty="0">
              <a:latin typeface="Calibri" pitchFamily="34" charset="0"/>
              <a:ea typeface="Calibri" pitchFamily="34" charset="0"/>
              <a:cs typeface="Calibri" pitchFamily="34" charset="0"/>
            </a:endParaRPr>
          </a:p>
        </p:txBody>
      </p:sp>
      <p:sp>
        <p:nvSpPr>
          <p:cNvPr id="3" name="Content Placeholder 2"/>
          <p:cNvSpPr>
            <a:spLocks noGrp="1"/>
          </p:cNvSpPr>
          <p:nvPr>
            <p:ph idx="1"/>
          </p:nvPr>
        </p:nvSpPr>
        <p:spPr/>
        <p:txBody>
          <a:bodyPr/>
          <a:lstStyle/>
          <a:p>
            <a:pPr lvl="0">
              <a:buNone/>
            </a:pPr>
            <a:endParaRPr lang="en-US" dirty="0"/>
          </a:p>
          <a:p>
            <a:endParaRPr lang="en-US" dirty="0"/>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grpSp>
        <p:nvGrpSpPr>
          <p:cNvPr id="5" name="Group 4"/>
          <p:cNvGrpSpPr/>
          <p:nvPr/>
        </p:nvGrpSpPr>
        <p:grpSpPr>
          <a:xfrm>
            <a:off x="2322278" y="876301"/>
            <a:ext cx="7547443" cy="889000"/>
            <a:chOff x="290278" y="869595"/>
            <a:chExt cx="7547443" cy="970803"/>
          </a:xfrm>
        </p:grpSpPr>
        <p:sp>
          <p:nvSpPr>
            <p:cNvPr id="6" name="Rectangle 5"/>
            <p:cNvSpPr/>
            <p:nvPr/>
          </p:nvSpPr>
          <p:spPr>
            <a:xfrm>
              <a:off x="290278" y="869595"/>
              <a:ext cx="7547443" cy="970803"/>
            </a:xfrm>
            <a:prstGeom prst="rect">
              <a:avLst/>
            </a:prstGeom>
            <a:solidFill>
              <a:srgbClr val="00B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7" name="Rectangle 6"/>
            <p:cNvSpPr/>
            <p:nvPr/>
          </p:nvSpPr>
          <p:spPr>
            <a:xfrm>
              <a:off x="290278" y="869595"/>
              <a:ext cx="7547443" cy="9708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IN" sz="3600" kern="1200" dirty="0"/>
                <a:t>Objectives of an Interview</a:t>
              </a:r>
              <a:endParaRPr lang="en-US" sz="3600" kern="1200" dirty="0"/>
            </a:p>
          </p:txBody>
        </p:sp>
      </p:grpSp>
      <p:grpSp>
        <p:nvGrpSpPr>
          <p:cNvPr id="12" name="Group 11"/>
          <p:cNvGrpSpPr/>
          <p:nvPr/>
        </p:nvGrpSpPr>
        <p:grpSpPr>
          <a:xfrm>
            <a:off x="6144833" y="2438400"/>
            <a:ext cx="3869531" cy="2717799"/>
            <a:chOff x="4257476" y="1718733"/>
            <a:chExt cx="3869531" cy="2830337"/>
          </a:xfrm>
        </p:grpSpPr>
        <p:sp>
          <p:nvSpPr>
            <p:cNvPr id="13" name="Rectangle 12"/>
            <p:cNvSpPr/>
            <p:nvPr/>
          </p:nvSpPr>
          <p:spPr>
            <a:xfrm>
              <a:off x="4257476" y="2227352"/>
              <a:ext cx="3869531" cy="2321718"/>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Rectangle 13"/>
            <p:cNvSpPr/>
            <p:nvPr/>
          </p:nvSpPr>
          <p:spPr>
            <a:xfrm>
              <a:off x="4257476" y="1718733"/>
              <a:ext cx="3869531" cy="28303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IN" sz="2800" kern="1200" dirty="0">
                  <a:latin typeface="Calibri" pitchFamily="34" charset="0"/>
                  <a:cs typeface="Calibri" pitchFamily="34" charset="0"/>
                </a:rPr>
                <a:t>The applicant’s objective is to find the job best suited to his goal</a:t>
              </a:r>
              <a:r>
                <a:rPr lang="en-IN" sz="3600" kern="1200" dirty="0">
                  <a:latin typeface="Times New Roman" pitchFamily="18" charset="0"/>
                  <a:cs typeface="Times New Roman" pitchFamily="18" charset="0"/>
                </a:rPr>
                <a:t>.</a:t>
              </a:r>
              <a:endParaRPr lang="en-US" sz="3600" kern="1200" dirty="0">
                <a:latin typeface="Times New Roman" pitchFamily="18" charset="0"/>
                <a:cs typeface="Times New Roman" pitchFamily="18" charset="0"/>
              </a:endParaRPr>
            </a:p>
          </p:txBody>
        </p:sp>
      </p:grpSp>
      <p:grpSp>
        <p:nvGrpSpPr>
          <p:cNvPr id="23" name="Group 22"/>
          <p:cNvGrpSpPr/>
          <p:nvPr/>
        </p:nvGrpSpPr>
        <p:grpSpPr>
          <a:xfrm>
            <a:off x="1625601" y="2870200"/>
            <a:ext cx="4089399" cy="2311399"/>
            <a:chOff x="13684" y="2240052"/>
            <a:chExt cx="3869531" cy="2321718"/>
          </a:xfrm>
        </p:grpSpPr>
        <p:sp>
          <p:nvSpPr>
            <p:cNvPr id="24" name="Rectangle 23"/>
            <p:cNvSpPr/>
            <p:nvPr/>
          </p:nvSpPr>
          <p:spPr>
            <a:xfrm>
              <a:off x="13684" y="2240052"/>
              <a:ext cx="3869531" cy="2321718"/>
            </a:xfrm>
            <a:prstGeom prst="rect">
              <a:avLst/>
            </a:prstGeom>
            <a:solidFill>
              <a:schemeClr val="accent3">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5" name="Rectangle 24"/>
            <p:cNvSpPr/>
            <p:nvPr/>
          </p:nvSpPr>
          <p:spPr>
            <a:xfrm>
              <a:off x="13684" y="2240052"/>
              <a:ext cx="3869531" cy="23217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IN" sz="2800" kern="1200" dirty="0">
                  <a:latin typeface="Calibri" pitchFamily="34" charset="0"/>
                  <a:cs typeface="Calibri" pitchFamily="34" charset="0"/>
                </a:rPr>
                <a:t>First to find out the best person available for the job.</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Calibri" pitchFamily="34" charset="0"/>
                <a:ea typeface="Calibri" pitchFamily="34" charset="0"/>
                <a:cs typeface="Calibri" pitchFamily="34" charset="0"/>
              </a:rPr>
              <a:t>Interview</a:t>
            </a:r>
            <a:endParaRPr lang="en-US" dirty="0">
              <a:latin typeface="Calibri" pitchFamily="34" charset="0"/>
              <a:ea typeface="Calibri" pitchFamily="34" charset="0"/>
              <a:cs typeface="Calibri" pitchFamily="34" charset="0"/>
            </a:endParaRPr>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pic>
        <p:nvPicPr>
          <p:cNvPr id="5" name="Picture 2" descr="Why Images, Stock Photos &amp;amp; Vectors | Shutterstock"/>
          <p:cNvPicPr>
            <a:picLocks noGrp="1" noChangeAspect="1" noChangeArrowheads="1"/>
          </p:cNvPicPr>
          <p:nvPr>
            <p:ph idx="1"/>
          </p:nvPr>
        </p:nvPicPr>
        <p:blipFill>
          <a:blip r:embed="rId3" cstate="print"/>
          <a:srcRect/>
          <a:stretch>
            <a:fillRect/>
          </a:stretch>
        </p:blipFill>
        <p:spPr bwMode="auto">
          <a:xfrm>
            <a:off x="6997700" y="2882900"/>
            <a:ext cx="4013199" cy="2667000"/>
          </a:xfrm>
          <a:prstGeom prst="rect">
            <a:avLst/>
          </a:prstGeom>
          <a:noFill/>
        </p:spPr>
      </p:pic>
      <p:graphicFrame>
        <p:nvGraphicFramePr>
          <p:cNvPr id="6" name="Diagram 5"/>
          <p:cNvGraphicFramePr/>
          <p:nvPr/>
        </p:nvGraphicFramePr>
        <p:xfrm>
          <a:off x="1485901" y="2730499"/>
          <a:ext cx="4699000" cy="26416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8600" y="431800"/>
            <a:ext cx="8127998" cy="1854199"/>
          </a:xfrm>
        </p:spPr>
        <p:txBody>
          <a:bodyPr/>
          <a:lstStyle/>
          <a:p>
            <a:r>
              <a:rPr lang="en-IN" sz="3200" b="1" dirty="0">
                <a:latin typeface="Calibri" pitchFamily="34" charset="0"/>
                <a:cs typeface="Calibri" pitchFamily="34" charset="0"/>
              </a:rPr>
              <a:t>Depending on the objective and nature, interview can be categorized</a:t>
            </a:r>
            <a:br>
              <a:rPr lang="en-IN" sz="3200" b="1" dirty="0">
                <a:latin typeface="Calibri" pitchFamily="34" charset="0"/>
                <a:cs typeface="Calibri" pitchFamily="34" charset="0"/>
              </a:rPr>
            </a:br>
            <a:r>
              <a:rPr lang="en-IN" sz="3200" b="1" dirty="0">
                <a:latin typeface="Calibri" pitchFamily="34" charset="0"/>
                <a:cs typeface="Calibri" pitchFamily="34" charset="0"/>
              </a:rPr>
              <a:t>into the following types:</a:t>
            </a:r>
            <a:br>
              <a:rPr lang="en-IN" sz="3200" b="1" dirty="0">
                <a:latin typeface="Calibri" pitchFamily="34" charset="0"/>
                <a:cs typeface="Calibri" pitchFamily="34" charset="0"/>
              </a:rPr>
            </a:br>
            <a:br>
              <a:rPr lang="en-US" b="1" dirty="0"/>
            </a:br>
            <a:endParaRPr lang="en-US" dirty="0">
              <a:latin typeface="Calibri" pitchFamily="34" charset="0"/>
              <a:ea typeface="Calibri" pitchFamily="34" charset="0"/>
              <a:cs typeface="Calibri" pitchFamily="34" charset="0"/>
            </a:endParaRPr>
          </a:p>
        </p:txBody>
      </p:sp>
      <p:sp>
        <p:nvSpPr>
          <p:cNvPr id="3" name="Content Placeholder 2"/>
          <p:cNvSpPr>
            <a:spLocks noGrp="1"/>
          </p:cNvSpPr>
          <p:nvPr>
            <p:ph idx="1"/>
          </p:nvPr>
        </p:nvSpPr>
        <p:spPr>
          <a:xfrm>
            <a:off x="1295401" y="1841500"/>
            <a:ext cx="9601196" cy="4673600"/>
          </a:xfrm>
        </p:spPr>
        <p:txBody>
          <a:bodyPr/>
          <a:lstStyle/>
          <a:p>
            <a:pPr>
              <a:buNone/>
            </a:pPr>
            <a:r>
              <a:rPr lang="en-IN" dirty="0">
                <a:solidFill>
                  <a:schemeClr val="bg1"/>
                </a:solidFill>
              </a:rPr>
              <a:t>   </a:t>
            </a:r>
            <a:endParaRPr lang="en-US" dirty="0">
              <a:solidFill>
                <a:schemeClr val="bg1"/>
              </a:solidFill>
            </a:endParaRPr>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grpSp>
        <p:nvGrpSpPr>
          <p:cNvPr id="8" name="그룹 55">
            <a:extLst>
              <a:ext uri="{FF2B5EF4-FFF2-40B4-BE49-F238E27FC236}">
                <a16:creationId xmlns:a16="http://schemas.microsoft.com/office/drawing/2014/main" id="{6A980F29-CBE4-4CC6-B8EF-0701A72A6BD7}"/>
              </a:ext>
            </a:extLst>
          </p:cNvPr>
          <p:cNvGrpSpPr/>
          <p:nvPr/>
        </p:nvGrpSpPr>
        <p:grpSpPr>
          <a:xfrm>
            <a:off x="5410155" y="1799828"/>
            <a:ext cx="1350651" cy="1350650"/>
            <a:chOff x="5410154" y="1792609"/>
            <a:chExt cx="1350651" cy="1350650"/>
          </a:xfrm>
        </p:grpSpPr>
        <p:sp>
          <p:nvSpPr>
            <p:cNvPr id="9" name="Right Triangle 8">
              <a:extLst>
                <a:ext uri="{FF2B5EF4-FFF2-40B4-BE49-F238E27FC236}">
                  <a16:creationId xmlns:a16="http://schemas.microsoft.com/office/drawing/2014/main" id="{FF12270D-0A81-4805-A046-4BB0238C0811}"/>
                </a:ext>
              </a:extLst>
            </p:cNvPr>
            <p:cNvSpPr/>
            <p:nvPr/>
          </p:nvSpPr>
          <p:spPr>
            <a:xfrm>
              <a:off x="5410154" y="1847259"/>
              <a:ext cx="1296000" cy="1296000"/>
            </a:xfrm>
            <a:prstGeom prst="rtTriangle">
              <a:avLst/>
            </a:prstGeom>
            <a:solidFill>
              <a:schemeClr val="accent4"/>
            </a:solidFill>
            <a:ln>
              <a:noFill/>
            </a:ln>
            <a:effectLst>
              <a:outerShdw blurRad="50800" dist="38100" dir="5400000" algn="ctr" rotWithShape="0">
                <a:srgbClr val="000000">
                  <a:alpha val="43000"/>
                </a:srgbClr>
              </a:outerShdw>
            </a:effectLst>
          </p:spPr>
          <p:txBody>
            <a:bodyPr vert="horz" wrap="square" lIns="91440" tIns="45720" rIns="91440" bIns="45720" numCol="1" anchor="t" anchorCtr="0" compatLnSpc="1">
              <a:prstTxWarp prst="textNoShape">
                <a:avLst/>
              </a:prstTxWarp>
            </a:bodyPr>
            <a:lstStyle/>
            <a:p>
              <a:endParaRPr lang="ko-KR" altLang="en-US" sz="2700"/>
            </a:p>
          </p:txBody>
        </p:sp>
        <p:sp>
          <p:nvSpPr>
            <p:cNvPr id="10" name="Right Triangle 9">
              <a:extLst>
                <a:ext uri="{FF2B5EF4-FFF2-40B4-BE49-F238E27FC236}">
                  <a16:creationId xmlns:a16="http://schemas.microsoft.com/office/drawing/2014/main" id="{A1DC60EA-2190-4B86-BEE4-D650E98451F1}"/>
                </a:ext>
              </a:extLst>
            </p:cNvPr>
            <p:cNvSpPr/>
            <p:nvPr/>
          </p:nvSpPr>
          <p:spPr>
            <a:xfrm rot="10800000">
              <a:off x="5464805" y="1792609"/>
              <a:ext cx="1296000" cy="1296000"/>
            </a:xfrm>
            <a:prstGeom prst="rtTriangle">
              <a:avLst/>
            </a:prstGeom>
            <a:solidFill>
              <a:schemeClr val="accent1"/>
            </a:solidFill>
            <a:ln>
              <a:noFill/>
            </a:ln>
            <a:effectLst>
              <a:outerShdw blurRad="50800" dist="38100" dir="5400000" algn="ctr" rotWithShape="0">
                <a:srgbClr val="000000">
                  <a:alpha val="43000"/>
                </a:srgbClr>
              </a:outerShdw>
            </a:effectLst>
          </p:spPr>
          <p:txBody>
            <a:bodyPr vert="horz" wrap="square" lIns="91440" tIns="45720" rIns="91440" bIns="45720" numCol="1" anchor="t" anchorCtr="0" compatLnSpc="1">
              <a:prstTxWarp prst="textNoShape">
                <a:avLst/>
              </a:prstTxWarp>
            </a:bodyPr>
            <a:lstStyle/>
            <a:p>
              <a:endParaRPr lang="ko-KR" altLang="en-US" sz="2700" dirty="0"/>
            </a:p>
          </p:txBody>
        </p:sp>
      </p:grpSp>
      <p:grpSp>
        <p:nvGrpSpPr>
          <p:cNvPr id="11" name="그룹 47">
            <a:extLst>
              <a:ext uri="{FF2B5EF4-FFF2-40B4-BE49-F238E27FC236}">
                <a16:creationId xmlns:a16="http://schemas.microsoft.com/office/drawing/2014/main" id="{5B031300-FA68-469F-9232-F8111955158A}"/>
              </a:ext>
            </a:extLst>
          </p:cNvPr>
          <p:cNvGrpSpPr/>
          <p:nvPr/>
        </p:nvGrpSpPr>
        <p:grpSpPr>
          <a:xfrm>
            <a:off x="5342709" y="3235403"/>
            <a:ext cx="1418097" cy="1350651"/>
            <a:chOff x="5410154" y="3235402"/>
            <a:chExt cx="1350651" cy="1350651"/>
          </a:xfrm>
        </p:grpSpPr>
        <p:sp>
          <p:nvSpPr>
            <p:cNvPr id="12" name="Right Triangle 11">
              <a:extLst>
                <a:ext uri="{FF2B5EF4-FFF2-40B4-BE49-F238E27FC236}">
                  <a16:creationId xmlns:a16="http://schemas.microsoft.com/office/drawing/2014/main" id="{76B3A940-8AA5-47A4-83A6-EF8CB3398071}"/>
                </a:ext>
              </a:extLst>
            </p:cNvPr>
            <p:cNvSpPr/>
            <p:nvPr/>
          </p:nvSpPr>
          <p:spPr>
            <a:xfrm>
              <a:off x="5410154" y="3290053"/>
              <a:ext cx="1296000" cy="1296000"/>
            </a:xfrm>
            <a:prstGeom prst="rtTriangle">
              <a:avLst/>
            </a:prstGeom>
            <a:solidFill>
              <a:schemeClr val="accent2"/>
            </a:solidFill>
            <a:ln>
              <a:noFill/>
            </a:ln>
            <a:effectLst>
              <a:outerShdw blurRad="50800" dist="38100" dir="5400000" algn="ctr" rotWithShape="0">
                <a:srgbClr val="000000">
                  <a:alpha val="43000"/>
                </a:srgbClr>
              </a:outerShdw>
            </a:effectLst>
          </p:spPr>
          <p:txBody>
            <a:bodyPr vert="horz" wrap="square" lIns="91440" tIns="45720" rIns="91440" bIns="45720" numCol="1" anchor="t" anchorCtr="0" compatLnSpc="1">
              <a:prstTxWarp prst="textNoShape">
                <a:avLst/>
              </a:prstTxWarp>
            </a:bodyPr>
            <a:lstStyle/>
            <a:p>
              <a:endParaRPr lang="ko-KR" altLang="en-US" sz="2700"/>
            </a:p>
          </p:txBody>
        </p:sp>
        <p:sp>
          <p:nvSpPr>
            <p:cNvPr id="13" name="Right Triangle 12">
              <a:extLst>
                <a:ext uri="{FF2B5EF4-FFF2-40B4-BE49-F238E27FC236}">
                  <a16:creationId xmlns:a16="http://schemas.microsoft.com/office/drawing/2014/main" id="{4563745A-34BC-40DC-A26F-DFB2CD7AF30F}"/>
                </a:ext>
              </a:extLst>
            </p:cNvPr>
            <p:cNvSpPr/>
            <p:nvPr/>
          </p:nvSpPr>
          <p:spPr>
            <a:xfrm rot="10800000">
              <a:off x="5464805" y="3235402"/>
              <a:ext cx="1296000" cy="1296000"/>
            </a:xfrm>
            <a:prstGeom prst="rtTriangle">
              <a:avLst/>
            </a:prstGeom>
            <a:solidFill>
              <a:schemeClr val="accent3"/>
            </a:solidFill>
            <a:ln>
              <a:noFill/>
            </a:ln>
            <a:effectLst>
              <a:outerShdw blurRad="50800" dist="38100" dir="5400000" algn="ctr" rotWithShape="0">
                <a:srgbClr val="000000">
                  <a:alpha val="43000"/>
                </a:srgbClr>
              </a:outerShdw>
            </a:effectLst>
          </p:spPr>
          <p:txBody>
            <a:bodyPr vert="horz" wrap="square" lIns="91440" tIns="45720" rIns="91440" bIns="45720" numCol="1" anchor="t" anchorCtr="0" compatLnSpc="1">
              <a:prstTxWarp prst="textNoShape">
                <a:avLst/>
              </a:prstTxWarp>
            </a:bodyPr>
            <a:lstStyle/>
            <a:p>
              <a:endParaRPr lang="ko-KR" altLang="en-US" sz="2700"/>
            </a:p>
          </p:txBody>
        </p:sp>
      </p:grpSp>
      <p:grpSp>
        <p:nvGrpSpPr>
          <p:cNvPr id="14" name="그룹 46">
            <a:extLst>
              <a:ext uri="{FF2B5EF4-FFF2-40B4-BE49-F238E27FC236}">
                <a16:creationId xmlns:a16="http://schemas.microsoft.com/office/drawing/2014/main" id="{6EF75D01-CCBD-4E8C-92C8-B285A960F425}"/>
              </a:ext>
            </a:extLst>
          </p:cNvPr>
          <p:cNvGrpSpPr/>
          <p:nvPr/>
        </p:nvGrpSpPr>
        <p:grpSpPr>
          <a:xfrm>
            <a:off x="5403800" y="4699250"/>
            <a:ext cx="1350651" cy="1350652"/>
            <a:chOff x="5403799" y="4678196"/>
            <a:chExt cx="1350651" cy="1350652"/>
          </a:xfrm>
        </p:grpSpPr>
        <p:sp>
          <p:nvSpPr>
            <p:cNvPr id="15" name="Right Triangle 14">
              <a:extLst>
                <a:ext uri="{FF2B5EF4-FFF2-40B4-BE49-F238E27FC236}">
                  <a16:creationId xmlns:a16="http://schemas.microsoft.com/office/drawing/2014/main" id="{F4294DC9-CAB2-4F5A-8C1F-24E82737FF15}"/>
                </a:ext>
              </a:extLst>
            </p:cNvPr>
            <p:cNvSpPr/>
            <p:nvPr/>
          </p:nvSpPr>
          <p:spPr>
            <a:xfrm>
              <a:off x="5403799" y="4732848"/>
              <a:ext cx="1296000" cy="1296000"/>
            </a:xfrm>
            <a:prstGeom prst="rtTriangle">
              <a:avLst/>
            </a:prstGeom>
            <a:solidFill>
              <a:schemeClr val="accent4"/>
            </a:solidFill>
            <a:ln>
              <a:noFill/>
            </a:ln>
            <a:effectLst>
              <a:outerShdw blurRad="50800" dist="38100" dir="5400000" algn="ctr" rotWithShape="0">
                <a:srgbClr val="000000">
                  <a:alpha val="43000"/>
                </a:srgbClr>
              </a:outerShdw>
            </a:effectLst>
          </p:spPr>
          <p:txBody>
            <a:bodyPr vert="horz" wrap="square" lIns="91440" tIns="45720" rIns="91440" bIns="45720" numCol="1" anchor="t" anchorCtr="0" compatLnSpc="1">
              <a:prstTxWarp prst="textNoShape">
                <a:avLst/>
              </a:prstTxWarp>
            </a:bodyPr>
            <a:lstStyle/>
            <a:p>
              <a:endParaRPr lang="ko-KR" altLang="en-US" sz="2700" dirty="0"/>
            </a:p>
          </p:txBody>
        </p:sp>
        <p:sp>
          <p:nvSpPr>
            <p:cNvPr id="16" name="Right Triangle 15">
              <a:extLst>
                <a:ext uri="{FF2B5EF4-FFF2-40B4-BE49-F238E27FC236}">
                  <a16:creationId xmlns:a16="http://schemas.microsoft.com/office/drawing/2014/main" id="{C06D59DC-444C-41CA-BBAA-49ECF7728EF7}"/>
                </a:ext>
              </a:extLst>
            </p:cNvPr>
            <p:cNvSpPr/>
            <p:nvPr/>
          </p:nvSpPr>
          <p:spPr>
            <a:xfrm rot="10800000">
              <a:off x="5458450" y="4678196"/>
              <a:ext cx="1296000" cy="1296000"/>
            </a:xfrm>
            <a:prstGeom prst="rtTriangle">
              <a:avLst/>
            </a:prstGeom>
            <a:solidFill>
              <a:schemeClr val="accent1"/>
            </a:solidFill>
            <a:ln>
              <a:noFill/>
            </a:ln>
            <a:effectLst>
              <a:outerShdw blurRad="50800" dist="38100" dir="5400000" algn="ctr" rotWithShape="0">
                <a:srgbClr val="000000">
                  <a:alpha val="43000"/>
                </a:srgbClr>
              </a:outerShdw>
            </a:effectLst>
          </p:spPr>
          <p:txBody>
            <a:bodyPr vert="horz" wrap="square" lIns="91440" tIns="45720" rIns="91440" bIns="45720" numCol="1" anchor="t" anchorCtr="0" compatLnSpc="1">
              <a:prstTxWarp prst="textNoShape">
                <a:avLst/>
              </a:prstTxWarp>
            </a:bodyPr>
            <a:lstStyle/>
            <a:p>
              <a:endParaRPr lang="ko-KR" altLang="en-US" sz="2700" dirty="0"/>
            </a:p>
          </p:txBody>
        </p:sp>
      </p:grpSp>
      <p:sp>
        <p:nvSpPr>
          <p:cNvPr id="17" name="TextBox 16">
            <a:extLst>
              <a:ext uri="{FF2B5EF4-FFF2-40B4-BE49-F238E27FC236}">
                <a16:creationId xmlns:a16="http://schemas.microsoft.com/office/drawing/2014/main" id="{B4EF7D6C-6BCF-41F5-A55E-2209F181FD97}"/>
              </a:ext>
            </a:extLst>
          </p:cNvPr>
          <p:cNvSpPr txBox="1"/>
          <p:nvPr/>
        </p:nvSpPr>
        <p:spPr>
          <a:xfrm>
            <a:off x="6348982" y="1524826"/>
            <a:ext cx="614563" cy="1200329"/>
          </a:xfrm>
          <a:prstGeom prst="rect">
            <a:avLst/>
          </a:prstGeom>
          <a:noFill/>
        </p:spPr>
        <p:txBody>
          <a:bodyPr wrap="square" lIns="108000" rIns="108000" rtlCol="0">
            <a:spAutoFit/>
          </a:bodyPr>
          <a:lstStyle/>
          <a:p>
            <a:pPr algn="ctr"/>
            <a:r>
              <a:rPr lang="en-US" altLang="ko-KR" sz="7200" b="1" dirty="0">
                <a:solidFill>
                  <a:schemeClr val="bg1"/>
                </a:solidFill>
                <a:cs typeface="Arial" pitchFamily="34" charset="0"/>
              </a:rPr>
              <a:t>1</a:t>
            </a:r>
            <a:endParaRPr lang="ko-KR" altLang="en-US" sz="7200" b="1" dirty="0">
              <a:solidFill>
                <a:schemeClr val="bg1"/>
              </a:solidFill>
              <a:cs typeface="Arial" pitchFamily="34" charset="0"/>
            </a:endParaRPr>
          </a:p>
        </p:txBody>
      </p:sp>
      <p:sp>
        <p:nvSpPr>
          <p:cNvPr id="18" name="TextBox 17">
            <a:extLst>
              <a:ext uri="{FF2B5EF4-FFF2-40B4-BE49-F238E27FC236}">
                <a16:creationId xmlns:a16="http://schemas.microsoft.com/office/drawing/2014/main" id="{F9D71E58-72DB-46F5-A9C0-488C5017E850}"/>
              </a:ext>
            </a:extLst>
          </p:cNvPr>
          <p:cNvSpPr txBox="1"/>
          <p:nvPr/>
        </p:nvSpPr>
        <p:spPr>
          <a:xfrm>
            <a:off x="5325432" y="2210147"/>
            <a:ext cx="614563" cy="1200329"/>
          </a:xfrm>
          <a:prstGeom prst="rect">
            <a:avLst/>
          </a:prstGeom>
          <a:noFill/>
        </p:spPr>
        <p:txBody>
          <a:bodyPr wrap="square" lIns="108000" rIns="108000" rtlCol="0">
            <a:spAutoFit/>
          </a:bodyPr>
          <a:lstStyle/>
          <a:p>
            <a:pPr algn="ctr"/>
            <a:r>
              <a:rPr lang="en-US" altLang="ko-KR" sz="7200" b="1" dirty="0">
                <a:solidFill>
                  <a:schemeClr val="bg1"/>
                </a:solidFill>
                <a:cs typeface="Arial" pitchFamily="34" charset="0"/>
              </a:rPr>
              <a:t>2</a:t>
            </a:r>
            <a:endParaRPr lang="ko-KR" altLang="en-US" sz="7200" b="1" dirty="0">
              <a:solidFill>
                <a:schemeClr val="bg1"/>
              </a:solidFill>
              <a:cs typeface="Arial" pitchFamily="34" charset="0"/>
            </a:endParaRPr>
          </a:p>
        </p:txBody>
      </p:sp>
      <p:sp>
        <p:nvSpPr>
          <p:cNvPr id="19" name="TextBox 18">
            <a:extLst>
              <a:ext uri="{FF2B5EF4-FFF2-40B4-BE49-F238E27FC236}">
                <a16:creationId xmlns:a16="http://schemas.microsoft.com/office/drawing/2014/main" id="{AFA25EC5-FD33-4805-BA17-E2AE74D449CD}"/>
              </a:ext>
            </a:extLst>
          </p:cNvPr>
          <p:cNvSpPr txBox="1"/>
          <p:nvPr/>
        </p:nvSpPr>
        <p:spPr>
          <a:xfrm>
            <a:off x="6237153" y="2973902"/>
            <a:ext cx="614563" cy="1200329"/>
          </a:xfrm>
          <a:prstGeom prst="rect">
            <a:avLst/>
          </a:prstGeom>
          <a:noFill/>
        </p:spPr>
        <p:txBody>
          <a:bodyPr wrap="square" lIns="108000" rIns="108000" rtlCol="0">
            <a:spAutoFit/>
          </a:bodyPr>
          <a:lstStyle/>
          <a:p>
            <a:pPr algn="ctr"/>
            <a:r>
              <a:rPr lang="en-US" altLang="ko-KR" sz="7200" b="1" dirty="0">
                <a:solidFill>
                  <a:schemeClr val="bg1"/>
                </a:solidFill>
                <a:cs typeface="Arial" pitchFamily="34" charset="0"/>
              </a:rPr>
              <a:t>3</a:t>
            </a:r>
            <a:endParaRPr lang="ko-KR" altLang="en-US" sz="7200" b="1" dirty="0">
              <a:solidFill>
                <a:schemeClr val="bg1"/>
              </a:solidFill>
              <a:cs typeface="Arial" pitchFamily="34" charset="0"/>
            </a:endParaRPr>
          </a:p>
        </p:txBody>
      </p:sp>
      <p:sp>
        <p:nvSpPr>
          <p:cNvPr id="20" name="TextBox 19">
            <a:extLst>
              <a:ext uri="{FF2B5EF4-FFF2-40B4-BE49-F238E27FC236}">
                <a16:creationId xmlns:a16="http://schemas.microsoft.com/office/drawing/2014/main" id="{04FA369B-5E89-4369-AE80-CD8C39725044}"/>
              </a:ext>
            </a:extLst>
          </p:cNvPr>
          <p:cNvSpPr txBox="1"/>
          <p:nvPr/>
        </p:nvSpPr>
        <p:spPr>
          <a:xfrm>
            <a:off x="5330893" y="3670604"/>
            <a:ext cx="614563" cy="1200329"/>
          </a:xfrm>
          <a:prstGeom prst="rect">
            <a:avLst/>
          </a:prstGeom>
          <a:noFill/>
        </p:spPr>
        <p:txBody>
          <a:bodyPr wrap="square" lIns="108000" rIns="108000" rtlCol="0">
            <a:spAutoFit/>
          </a:bodyPr>
          <a:lstStyle/>
          <a:p>
            <a:pPr algn="ctr"/>
            <a:r>
              <a:rPr lang="en-US" altLang="ko-KR" sz="7200" b="1" dirty="0">
                <a:solidFill>
                  <a:schemeClr val="bg1"/>
                </a:solidFill>
                <a:cs typeface="Arial" pitchFamily="34" charset="0"/>
              </a:rPr>
              <a:t>4</a:t>
            </a:r>
            <a:endParaRPr lang="ko-KR" altLang="en-US" sz="7200" b="1" dirty="0">
              <a:solidFill>
                <a:schemeClr val="bg1"/>
              </a:solidFill>
              <a:cs typeface="Arial" pitchFamily="34" charset="0"/>
            </a:endParaRPr>
          </a:p>
        </p:txBody>
      </p:sp>
      <p:sp>
        <p:nvSpPr>
          <p:cNvPr id="21" name="TextBox 20">
            <a:extLst>
              <a:ext uri="{FF2B5EF4-FFF2-40B4-BE49-F238E27FC236}">
                <a16:creationId xmlns:a16="http://schemas.microsoft.com/office/drawing/2014/main" id="{3CBFFC8C-E4BE-44D1-B1C4-76463471CA96}"/>
              </a:ext>
            </a:extLst>
          </p:cNvPr>
          <p:cNvSpPr txBox="1"/>
          <p:nvPr/>
        </p:nvSpPr>
        <p:spPr>
          <a:xfrm>
            <a:off x="6246475" y="4400142"/>
            <a:ext cx="614563" cy="1200329"/>
          </a:xfrm>
          <a:prstGeom prst="rect">
            <a:avLst/>
          </a:prstGeom>
          <a:noFill/>
        </p:spPr>
        <p:txBody>
          <a:bodyPr wrap="square" lIns="108000" rIns="108000" rtlCol="0">
            <a:spAutoFit/>
          </a:bodyPr>
          <a:lstStyle/>
          <a:p>
            <a:pPr algn="ctr"/>
            <a:r>
              <a:rPr lang="en-US" altLang="ko-KR" sz="7200" b="1" dirty="0">
                <a:solidFill>
                  <a:schemeClr val="bg1"/>
                </a:solidFill>
                <a:cs typeface="Arial" pitchFamily="34" charset="0"/>
              </a:rPr>
              <a:t>5</a:t>
            </a:r>
            <a:endParaRPr lang="ko-KR" altLang="en-US" sz="7200" b="1" dirty="0">
              <a:solidFill>
                <a:schemeClr val="bg1"/>
              </a:solidFill>
              <a:cs typeface="Arial" pitchFamily="34" charset="0"/>
            </a:endParaRPr>
          </a:p>
        </p:txBody>
      </p:sp>
      <p:sp>
        <p:nvSpPr>
          <p:cNvPr id="22" name="TextBox 21">
            <a:extLst>
              <a:ext uri="{FF2B5EF4-FFF2-40B4-BE49-F238E27FC236}">
                <a16:creationId xmlns:a16="http://schemas.microsoft.com/office/drawing/2014/main" id="{5E9E6819-65D1-4D04-B8DE-FC50E1CE950A}"/>
              </a:ext>
            </a:extLst>
          </p:cNvPr>
          <p:cNvSpPr txBox="1"/>
          <p:nvPr/>
        </p:nvSpPr>
        <p:spPr>
          <a:xfrm>
            <a:off x="5310161" y="5095186"/>
            <a:ext cx="614563" cy="1200329"/>
          </a:xfrm>
          <a:prstGeom prst="rect">
            <a:avLst/>
          </a:prstGeom>
          <a:noFill/>
        </p:spPr>
        <p:txBody>
          <a:bodyPr wrap="square" lIns="108000" rIns="108000" rtlCol="0">
            <a:spAutoFit/>
          </a:bodyPr>
          <a:lstStyle/>
          <a:p>
            <a:pPr algn="ctr"/>
            <a:r>
              <a:rPr lang="en-US" altLang="ko-KR" sz="7200" b="1" dirty="0">
                <a:solidFill>
                  <a:schemeClr val="bg1"/>
                </a:solidFill>
                <a:cs typeface="Arial" pitchFamily="34" charset="0"/>
              </a:rPr>
              <a:t>6</a:t>
            </a:r>
            <a:endParaRPr lang="ko-KR" altLang="en-US" sz="7200" b="1" dirty="0">
              <a:solidFill>
                <a:schemeClr val="bg1"/>
              </a:solidFill>
              <a:cs typeface="Arial" pitchFamily="34" charset="0"/>
            </a:endParaRPr>
          </a:p>
        </p:txBody>
      </p:sp>
      <p:grpSp>
        <p:nvGrpSpPr>
          <p:cNvPr id="23" name="Group 26">
            <a:extLst>
              <a:ext uri="{FF2B5EF4-FFF2-40B4-BE49-F238E27FC236}">
                <a16:creationId xmlns:a16="http://schemas.microsoft.com/office/drawing/2014/main" id="{039C11DD-E319-4AB8-ABE2-1BBF19562951}"/>
              </a:ext>
            </a:extLst>
          </p:cNvPr>
          <p:cNvGrpSpPr/>
          <p:nvPr/>
        </p:nvGrpSpPr>
        <p:grpSpPr>
          <a:xfrm>
            <a:off x="7040653" y="2024743"/>
            <a:ext cx="2181724" cy="497169"/>
            <a:chOff x="3017859" y="4283314"/>
            <a:chExt cx="1890849" cy="615553"/>
          </a:xfrm>
        </p:grpSpPr>
        <p:sp>
          <p:nvSpPr>
            <p:cNvPr id="24" name="TextBox 23">
              <a:extLst>
                <a:ext uri="{FF2B5EF4-FFF2-40B4-BE49-F238E27FC236}">
                  <a16:creationId xmlns:a16="http://schemas.microsoft.com/office/drawing/2014/main" id="{64A7BDFD-410A-42B4-94E8-F08DF2AB14A6}"/>
                </a:ext>
              </a:extLst>
            </p:cNvPr>
            <p:cNvSpPr txBox="1"/>
            <p:nvPr/>
          </p:nvSpPr>
          <p:spPr>
            <a:xfrm>
              <a:off x="3021856" y="4560313"/>
              <a:ext cx="1886852" cy="338554"/>
            </a:xfrm>
            <a:prstGeom prst="rect">
              <a:avLst/>
            </a:prstGeom>
            <a:noFill/>
          </p:spPr>
          <p:txBody>
            <a:bodyPr wrap="square" rtlCol="0">
              <a:spAutoFit/>
            </a:bodyPr>
            <a:lstStyle/>
            <a:p>
              <a:endParaRPr lang="en-US" altLang="ko-KR" sz="1600" b="1" dirty="0">
                <a:solidFill>
                  <a:schemeClr val="tx1">
                    <a:lumMod val="75000"/>
                    <a:lumOff val="25000"/>
                  </a:schemeClr>
                </a:solidFill>
              </a:endParaRPr>
            </a:p>
          </p:txBody>
        </p:sp>
        <p:sp>
          <p:nvSpPr>
            <p:cNvPr id="25" name="TextBox 24">
              <a:extLst>
                <a:ext uri="{FF2B5EF4-FFF2-40B4-BE49-F238E27FC236}">
                  <a16:creationId xmlns:a16="http://schemas.microsoft.com/office/drawing/2014/main" id="{BDBBBEB3-6AD9-4ED4-9E7A-2F20CBD7D0CA}"/>
                </a:ext>
              </a:extLst>
            </p:cNvPr>
            <p:cNvSpPr txBox="1"/>
            <p:nvPr/>
          </p:nvSpPr>
          <p:spPr>
            <a:xfrm>
              <a:off x="3017859" y="4283314"/>
              <a:ext cx="1870812" cy="52322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IN" sz="2800" dirty="0">
                  <a:latin typeface="Calibri" pitchFamily="34" charset="0"/>
                  <a:cs typeface="Calibri" pitchFamily="34" charset="0"/>
                </a:rPr>
                <a:t>Job</a:t>
              </a:r>
              <a:endParaRPr lang="ko-KR" altLang="en-US" sz="2800" b="1" dirty="0">
                <a:solidFill>
                  <a:schemeClr val="tx1">
                    <a:lumMod val="75000"/>
                    <a:lumOff val="25000"/>
                  </a:schemeClr>
                </a:solidFill>
                <a:latin typeface="Calibri" pitchFamily="34" charset="0"/>
                <a:cs typeface="Calibri" pitchFamily="34" charset="0"/>
              </a:endParaRPr>
            </a:p>
          </p:txBody>
        </p:sp>
      </p:grpSp>
      <p:sp>
        <p:nvSpPr>
          <p:cNvPr id="26" name="Rectangle 25"/>
          <p:cNvSpPr/>
          <p:nvPr/>
        </p:nvSpPr>
        <p:spPr>
          <a:xfrm>
            <a:off x="6988629" y="3244334"/>
            <a:ext cx="2103119" cy="523220"/>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r>
              <a:rPr lang="en-IN" sz="2800" dirty="0">
                <a:latin typeface="Calibri" pitchFamily="34" charset="0"/>
                <a:cs typeface="Calibri" pitchFamily="34" charset="0"/>
              </a:rPr>
              <a:t>Evaluation </a:t>
            </a:r>
            <a:endParaRPr lang="en-US" sz="2800" dirty="0">
              <a:latin typeface="Calibri" pitchFamily="34" charset="0"/>
              <a:cs typeface="Calibri" pitchFamily="34" charset="0"/>
            </a:endParaRPr>
          </a:p>
        </p:txBody>
      </p:sp>
      <p:sp>
        <p:nvSpPr>
          <p:cNvPr id="27" name="Rectangle 26"/>
          <p:cNvSpPr/>
          <p:nvPr/>
        </p:nvSpPr>
        <p:spPr>
          <a:xfrm>
            <a:off x="2351314" y="3218208"/>
            <a:ext cx="2899955" cy="523220"/>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en-IN" sz="2800" dirty="0">
                <a:latin typeface="Calibri" pitchFamily="34" charset="0"/>
                <a:cs typeface="Calibri" pitchFamily="34" charset="0"/>
              </a:rPr>
              <a:t>Conflict resolution                             </a:t>
            </a:r>
          </a:p>
        </p:txBody>
      </p:sp>
      <p:sp>
        <p:nvSpPr>
          <p:cNvPr id="28" name="Rectangle 27"/>
          <p:cNvSpPr/>
          <p:nvPr/>
        </p:nvSpPr>
        <p:spPr>
          <a:xfrm>
            <a:off x="7123426" y="4759626"/>
            <a:ext cx="2018501" cy="523220"/>
          </a:xfrm>
          <a:prstGeom prst="rect">
            <a:avLst/>
          </a:prstGeom>
        </p:spPr>
        <p:style>
          <a:lnRef idx="0">
            <a:schemeClr val="dk1"/>
          </a:lnRef>
          <a:fillRef idx="3">
            <a:schemeClr val="dk1"/>
          </a:fillRef>
          <a:effectRef idx="3">
            <a:schemeClr val="dk1"/>
          </a:effectRef>
          <a:fontRef idx="minor">
            <a:schemeClr val="lt1"/>
          </a:fontRef>
        </p:style>
        <p:txBody>
          <a:bodyPr wrap="none">
            <a:spAutoFit/>
          </a:bodyPr>
          <a:lstStyle/>
          <a:p>
            <a:r>
              <a:rPr lang="en-IN" sz="2800" dirty="0">
                <a:latin typeface="Calibri" pitchFamily="34" charset="0"/>
                <a:cs typeface="Calibri" pitchFamily="34" charset="0"/>
              </a:rPr>
              <a:t>Termination </a:t>
            </a:r>
            <a:endParaRPr lang="en-US" sz="2800" dirty="0">
              <a:latin typeface="Calibri" pitchFamily="34" charset="0"/>
              <a:cs typeface="Calibri" pitchFamily="34" charset="0"/>
            </a:endParaRPr>
          </a:p>
        </p:txBody>
      </p:sp>
      <p:sp>
        <p:nvSpPr>
          <p:cNvPr id="29" name="Rectangle 28"/>
          <p:cNvSpPr/>
          <p:nvPr/>
        </p:nvSpPr>
        <p:spPr>
          <a:xfrm flipH="1">
            <a:off x="2495006" y="4767943"/>
            <a:ext cx="2429690" cy="523220"/>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en-IN" sz="2800" dirty="0">
                <a:latin typeface="Calibri" pitchFamily="34" charset="0"/>
                <a:cs typeface="Calibri" pitchFamily="34" charset="0"/>
              </a:rPr>
              <a:t>Information</a:t>
            </a:r>
          </a:p>
        </p:txBody>
      </p:sp>
      <p:sp>
        <p:nvSpPr>
          <p:cNvPr id="96" name="Flowchart: Process 95"/>
          <p:cNvSpPr/>
          <p:nvPr/>
        </p:nvSpPr>
        <p:spPr>
          <a:xfrm>
            <a:off x="2286000" y="2247900"/>
            <a:ext cx="2781300" cy="612648"/>
          </a:xfrm>
          <a:prstGeom prst="flowChartProcess">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IN" sz="2400" dirty="0"/>
              <a:t>Persuasive</a:t>
            </a:r>
            <a:endParaRPr lang="en-US" sz="2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4400" y="431800"/>
            <a:ext cx="8712198" cy="1854199"/>
          </a:xfrm>
        </p:spPr>
        <p:txBody>
          <a:bodyPr/>
          <a:lstStyle/>
          <a:p>
            <a:r>
              <a:rPr lang="en-IN" dirty="0">
                <a:latin typeface="Calibri" pitchFamily="34" charset="0"/>
                <a:ea typeface="Calibri" pitchFamily="34" charset="0"/>
                <a:cs typeface="Calibri" pitchFamily="34" charset="0"/>
              </a:rPr>
              <a:t>Interview Types to be…. Contd. </a:t>
            </a:r>
            <a:br>
              <a:rPr lang="en-US" dirty="0">
                <a:latin typeface="Calibri" pitchFamily="34" charset="0"/>
                <a:ea typeface="Calibri" pitchFamily="34" charset="0"/>
                <a:cs typeface="Calibri" pitchFamily="34" charset="0"/>
              </a:rPr>
            </a:br>
            <a:endParaRPr lang="en-US" dirty="0">
              <a:latin typeface="Calibri" pitchFamily="34" charset="0"/>
              <a:ea typeface="Calibri" pitchFamily="34" charset="0"/>
              <a:cs typeface="Calibri" pitchFamily="34" charset="0"/>
            </a:endParaRPr>
          </a:p>
        </p:txBody>
      </p:sp>
      <p:sp>
        <p:nvSpPr>
          <p:cNvPr id="3" name="Content Placeholder 2"/>
          <p:cNvSpPr>
            <a:spLocks noGrp="1"/>
          </p:cNvSpPr>
          <p:nvPr>
            <p:ph idx="1"/>
          </p:nvPr>
        </p:nvSpPr>
        <p:spPr>
          <a:xfrm>
            <a:off x="1295401" y="1841500"/>
            <a:ext cx="9601196" cy="4673600"/>
          </a:xfrm>
        </p:spPr>
        <p:txBody>
          <a:bodyPr/>
          <a:lstStyle/>
          <a:p>
            <a:pPr>
              <a:buNone/>
            </a:pPr>
            <a:r>
              <a:rPr lang="en-IN" dirty="0">
                <a:solidFill>
                  <a:schemeClr val="bg1"/>
                </a:solidFill>
              </a:rPr>
              <a:t>   </a:t>
            </a:r>
            <a:endParaRPr lang="en-US" dirty="0">
              <a:solidFill>
                <a:schemeClr val="bg1"/>
              </a:solidFill>
            </a:endParaRPr>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grpSp>
        <p:nvGrpSpPr>
          <p:cNvPr id="5" name="그룹 55">
            <a:extLst>
              <a:ext uri="{FF2B5EF4-FFF2-40B4-BE49-F238E27FC236}">
                <a16:creationId xmlns:a16="http://schemas.microsoft.com/office/drawing/2014/main" id="{6A980F29-CBE4-4CC6-B8EF-0701A72A6BD7}"/>
              </a:ext>
            </a:extLst>
          </p:cNvPr>
          <p:cNvGrpSpPr/>
          <p:nvPr/>
        </p:nvGrpSpPr>
        <p:grpSpPr>
          <a:xfrm>
            <a:off x="5410155" y="1799828"/>
            <a:ext cx="1350651" cy="1350650"/>
            <a:chOff x="5410154" y="1792609"/>
            <a:chExt cx="1350651" cy="1350650"/>
          </a:xfrm>
        </p:grpSpPr>
        <p:sp>
          <p:nvSpPr>
            <p:cNvPr id="9" name="Right Triangle 8">
              <a:extLst>
                <a:ext uri="{FF2B5EF4-FFF2-40B4-BE49-F238E27FC236}">
                  <a16:creationId xmlns:a16="http://schemas.microsoft.com/office/drawing/2014/main" id="{FF12270D-0A81-4805-A046-4BB0238C0811}"/>
                </a:ext>
              </a:extLst>
            </p:cNvPr>
            <p:cNvSpPr/>
            <p:nvPr/>
          </p:nvSpPr>
          <p:spPr>
            <a:xfrm>
              <a:off x="5410154" y="1847259"/>
              <a:ext cx="1296000" cy="1296000"/>
            </a:xfrm>
            <a:prstGeom prst="rtTriangle">
              <a:avLst/>
            </a:prstGeom>
            <a:solidFill>
              <a:schemeClr val="accent4"/>
            </a:solidFill>
            <a:ln>
              <a:noFill/>
            </a:ln>
            <a:effectLst>
              <a:outerShdw blurRad="50800" dist="38100" dir="5400000" algn="ctr" rotWithShape="0">
                <a:srgbClr val="000000">
                  <a:alpha val="43000"/>
                </a:srgbClr>
              </a:outerShdw>
            </a:effectLst>
          </p:spPr>
          <p:txBody>
            <a:bodyPr vert="horz" wrap="square" lIns="91440" tIns="45720" rIns="91440" bIns="45720" numCol="1" anchor="t" anchorCtr="0" compatLnSpc="1">
              <a:prstTxWarp prst="textNoShape">
                <a:avLst/>
              </a:prstTxWarp>
            </a:bodyPr>
            <a:lstStyle/>
            <a:p>
              <a:endParaRPr lang="ko-KR" altLang="en-US" sz="2700"/>
            </a:p>
          </p:txBody>
        </p:sp>
        <p:sp>
          <p:nvSpPr>
            <p:cNvPr id="10" name="Right Triangle 9">
              <a:extLst>
                <a:ext uri="{FF2B5EF4-FFF2-40B4-BE49-F238E27FC236}">
                  <a16:creationId xmlns:a16="http://schemas.microsoft.com/office/drawing/2014/main" id="{A1DC60EA-2190-4B86-BEE4-D650E98451F1}"/>
                </a:ext>
              </a:extLst>
            </p:cNvPr>
            <p:cNvSpPr/>
            <p:nvPr/>
          </p:nvSpPr>
          <p:spPr>
            <a:xfrm rot="10800000">
              <a:off x="5464805" y="1792609"/>
              <a:ext cx="1296000" cy="1296000"/>
            </a:xfrm>
            <a:prstGeom prst="rtTriangle">
              <a:avLst/>
            </a:prstGeom>
            <a:solidFill>
              <a:schemeClr val="accent1"/>
            </a:solidFill>
            <a:ln>
              <a:noFill/>
            </a:ln>
            <a:effectLst>
              <a:outerShdw blurRad="50800" dist="38100" dir="5400000" algn="ctr" rotWithShape="0">
                <a:srgbClr val="000000">
                  <a:alpha val="43000"/>
                </a:srgbClr>
              </a:outerShdw>
            </a:effectLst>
          </p:spPr>
          <p:txBody>
            <a:bodyPr vert="horz" wrap="square" lIns="91440" tIns="45720" rIns="91440" bIns="45720" numCol="1" anchor="t" anchorCtr="0" compatLnSpc="1">
              <a:prstTxWarp prst="textNoShape">
                <a:avLst/>
              </a:prstTxWarp>
            </a:bodyPr>
            <a:lstStyle/>
            <a:p>
              <a:endParaRPr lang="ko-KR" altLang="en-US" sz="2700" dirty="0"/>
            </a:p>
          </p:txBody>
        </p:sp>
      </p:grpSp>
      <p:grpSp>
        <p:nvGrpSpPr>
          <p:cNvPr id="6" name="그룹 47">
            <a:extLst>
              <a:ext uri="{FF2B5EF4-FFF2-40B4-BE49-F238E27FC236}">
                <a16:creationId xmlns:a16="http://schemas.microsoft.com/office/drawing/2014/main" id="{5B031300-FA68-469F-9232-F8111955158A}"/>
              </a:ext>
            </a:extLst>
          </p:cNvPr>
          <p:cNvGrpSpPr/>
          <p:nvPr/>
        </p:nvGrpSpPr>
        <p:grpSpPr>
          <a:xfrm>
            <a:off x="5342709" y="3235403"/>
            <a:ext cx="1418097" cy="1350651"/>
            <a:chOff x="5410154" y="3235402"/>
            <a:chExt cx="1350651" cy="1350651"/>
          </a:xfrm>
        </p:grpSpPr>
        <p:sp>
          <p:nvSpPr>
            <p:cNvPr id="12" name="Right Triangle 11">
              <a:extLst>
                <a:ext uri="{FF2B5EF4-FFF2-40B4-BE49-F238E27FC236}">
                  <a16:creationId xmlns:a16="http://schemas.microsoft.com/office/drawing/2014/main" id="{76B3A940-8AA5-47A4-83A6-EF8CB3398071}"/>
                </a:ext>
              </a:extLst>
            </p:cNvPr>
            <p:cNvSpPr/>
            <p:nvPr/>
          </p:nvSpPr>
          <p:spPr>
            <a:xfrm>
              <a:off x="5410154" y="3290053"/>
              <a:ext cx="1296000" cy="1296000"/>
            </a:xfrm>
            <a:prstGeom prst="rtTriangle">
              <a:avLst/>
            </a:prstGeom>
            <a:solidFill>
              <a:schemeClr val="accent2"/>
            </a:solidFill>
            <a:ln>
              <a:noFill/>
            </a:ln>
            <a:effectLst>
              <a:outerShdw blurRad="50800" dist="38100" dir="5400000" algn="ctr" rotWithShape="0">
                <a:srgbClr val="000000">
                  <a:alpha val="43000"/>
                </a:srgbClr>
              </a:outerShdw>
            </a:effectLst>
          </p:spPr>
          <p:txBody>
            <a:bodyPr vert="horz" wrap="square" lIns="91440" tIns="45720" rIns="91440" bIns="45720" numCol="1" anchor="t" anchorCtr="0" compatLnSpc="1">
              <a:prstTxWarp prst="textNoShape">
                <a:avLst/>
              </a:prstTxWarp>
            </a:bodyPr>
            <a:lstStyle/>
            <a:p>
              <a:r>
                <a:rPr lang="en-IN" altLang="ko-KR" sz="3200" dirty="0">
                  <a:ln w="18415" cmpd="sng">
                    <a:solidFill>
                      <a:srgbClr val="FFFFFF"/>
                    </a:solidFill>
                    <a:prstDash val="solid"/>
                  </a:ln>
                  <a:solidFill>
                    <a:srgbClr val="FFFFFF"/>
                  </a:solidFill>
                  <a:effectLst>
                    <a:outerShdw blurRad="63500" dir="3600000" algn="tl" rotWithShape="0">
                      <a:srgbClr val="000000">
                        <a:alpha val="70000"/>
                      </a:srgbClr>
                    </a:outerShdw>
                  </a:effectLst>
                </a:rPr>
                <a:t>10</a:t>
              </a:r>
              <a:endParaRPr lang="ko-KR" alt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3" name="Right Triangle 12">
              <a:extLst>
                <a:ext uri="{FF2B5EF4-FFF2-40B4-BE49-F238E27FC236}">
                  <a16:creationId xmlns:a16="http://schemas.microsoft.com/office/drawing/2014/main" id="{4563745A-34BC-40DC-A26F-DFB2CD7AF30F}"/>
                </a:ext>
              </a:extLst>
            </p:cNvPr>
            <p:cNvSpPr/>
            <p:nvPr/>
          </p:nvSpPr>
          <p:spPr>
            <a:xfrm rot="10800000">
              <a:off x="5464805" y="3235402"/>
              <a:ext cx="1296000" cy="1296000"/>
            </a:xfrm>
            <a:prstGeom prst="rtTriangle">
              <a:avLst/>
            </a:prstGeom>
            <a:solidFill>
              <a:schemeClr val="accent3"/>
            </a:solidFill>
            <a:ln>
              <a:noFill/>
            </a:ln>
            <a:effectLst>
              <a:outerShdw blurRad="50800" dist="38100" dir="5400000" algn="ctr" rotWithShape="0">
                <a:srgbClr val="000000">
                  <a:alpha val="43000"/>
                </a:srgbClr>
              </a:outerShdw>
            </a:effectLst>
          </p:spPr>
          <p:txBody>
            <a:bodyPr vert="horz" wrap="square" lIns="91440" tIns="45720" rIns="91440" bIns="45720" numCol="1" anchor="t" anchorCtr="0" compatLnSpc="1">
              <a:prstTxWarp prst="textNoShape">
                <a:avLst/>
              </a:prstTxWarp>
            </a:bodyPr>
            <a:lstStyle/>
            <a:p>
              <a:endParaRPr lang="ko-KR" altLang="en-US" sz="320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sp>
        <p:nvSpPr>
          <p:cNvPr id="17" name="TextBox 16">
            <a:extLst>
              <a:ext uri="{FF2B5EF4-FFF2-40B4-BE49-F238E27FC236}">
                <a16:creationId xmlns:a16="http://schemas.microsoft.com/office/drawing/2014/main" id="{B4EF7D6C-6BCF-41F5-A55E-2209F181FD97}"/>
              </a:ext>
            </a:extLst>
          </p:cNvPr>
          <p:cNvSpPr txBox="1"/>
          <p:nvPr/>
        </p:nvSpPr>
        <p:spPr>
          <a:xfrm>
            <a:off x="6348982" y="1524826"/>
            <a:ext cx="614563" cy="1200329"/>
          </a:xfrm>
          <a:prstGeom prst="rect">
            <a:avLst/>
          </a:prstGeom>
          <a:noFill/>
        </p:spPr>
        <p:txBody>
          <a:bodyPr wrap="square" lIns="108000" rIns="108000" rtlCol="0">
            <a:spAutoFit/>
          </a:bodyPr>
          <a:lstStyle/>
          <a:p>
            <a:pPr algn="ctr"/>
            <a:r>
              <a:rPr lang="en-IN" altLang="ko-KR" sz="7200" b="1" dirty="0">
                <a:solidFill>
                  <a:schemeClr val="bg1"/>
                </a:solidFill>
                <a:cs typeface="Arial" pitchFamily="34" charset="0"/>
              </a:rPr>
              <a:t>7</a:t>
            </a:r>
            <a:endParaRPr lang="ko-KR" altLang="en-US" sz="7200" b="1" dirty="0">
              <a:solidFill>
                <a:schemeClr val="bg1"/>
              </a:solidFill>
              <a:cs typeface="Arial" pitchFamily="34" charset="0"/>
            </a:endParaRPr>
          </a:p>
        </p:txBody>
      </p:sp>
      <p:sp>
        <p:nvSpPr>
          <p:cNvPr id="18" name="TextBox 17">
            <a:extLst>
              <a:ext uri="{FF2B5EF4-FFF2-40B4-BE49-F238E27FC236}">
                <a16:creationId xmlns:a16="http://schemas.microsoft.com/office/drawing/2014/main" id="{F9D71E58-72DB-46F5-A9C0-488C5017E850}"/>
              </a:ext>
            </a:extLst>
          </p:cNvPr>
          <p:cNvSpPr txBox="1"/>
          <p:nvPr/>
        </p:nvSpPr>
        <p:spPr>
          <a:xfrm>
            <a:off x="5325432" y="2210147"/>
            <a:ext cx="614563" cy="1200329"/>
          </a:xfrm>
          <a:prstGeom prst="rect">
            <a:avLst/>
          </a:prstGeom>
          <a:noFill/>
        </p:spPr>
        <p:txBody>
          <a:bodyPr wrap="square" lIns="108000" rIns="108000" rtlCol="0">
            <a:spAutoFit/>
          </a:bodyPr>
          <a:lstStyle/>
          <a:p>
            <a:pPr algn="ctr"/>
            <a:r>
              <a:rPr lang="en-US" altLang="ko-KR" sz="7200" b="1" dirty="0">
                <a:solidFill>
                  <a:schemeClr val="bg1"/>
                </a:solidFill>
                <a:cs typeface="Arial" pitchFamily="34" charset="0"/>
              </a:rPr>
              <a:t>8</a:t>
            </a:r>
            <a:endParaRPr lang="ko-KR" altLang="en-US" sz="7200" b="1" dirty="0">
              <a:solidFill>
                <a:schemeClr val="bg1"/>
              </a:solidFill>
              <a:cs typeface="Arial" pitchFamily="34" charset="0"/>
            </a:endParaRPr>
          </a:p>
        </p:txBody>
      </p:sp>
      <p:sp>
        <p:nvSpPr>
          <p:cNvPr id="19" name="TextBox 18">
            <a:extLst>
              <a:ext uri="{FF2B5EF4-FFF2-40B4-BE49-F238E27FC236}">
                <a16:creationId xmlns:a16="http://schemas.microsoft.com/office/drawing/2014/main" id="{AFA25EC5-FD33-4805-BA17-E2AE74D449CD}"/>
              </a:ext>
            </a:extLst>
          </p:cNvPr>
          <p:cNvSpPr txBox="1"/>
          <p:nvPr/>
        </p:nvSpPr>
        <p:spPr>
          <a:xfrm>
            <a:off x="6237153" y="2973902"/>
            <a:ext cx="614563" cy="1200329"/>
          </a:xfrm>
          <a:prstGeom prst="rect">
            <a:avLst/>
          </a:prstGeom>
          <a:noFill/>
        </p:spPr>
        <p:txBody>
          <a:bodyPr wrap="square" lIns="108000" rIns="108000" rtlCol="0">
            <a:spAutoFit/>
          </a:bodyPr>
          <a:lstStyle/>
          <a:p>
            <a:pPr algn="ctr"/>
            <a:r>
              <a:rPr lang="en-IN" altLang="ko-KR" sz="7200" b="1" dirty="0">
                <a:solidFill>
                  <a:schemeClr val="bg1"/>
                </a:solidFill>
                <a:cs typeface="Arial" pitchFamily="34" charset="0"/>
              </a:rPr>
              <a:t>9</a:t>
            </a:r>
            <a:endParaRPr lang="ko-KR" altLang="en-US" sz="7200" b="1" dirty="0">
              <a:solidFill>
                <a:schemeClr val="bg1"/>
              </a:solidFill>
              <a:cs typeface="Arial" pitchFamily="34" charset="0"/>
            </a:endParaRPr>
          </a:p>
        </p:txBody>
      </p:sp>
      <p:sp>
        <p:nvSpPr>
          <p:cNvPr id="20" name="TextBox 19">
            <a:extLst>
              <a:ext uri="{FF2B5EF4-FFF2-40B4-BE49-F238E27FC236}">
                <a16:creationId xmlns:a16="http://schemas.microsoft.com/office/drawing/2014/main" id="{04FA369B-5E89-4369-AE80-CD8C39725044}"/>
              </a:ext>
            </a:extLst>
          </p:cNvPr>
          <p:cNvSpPr txBox="1"/>
          <p:nvPr/>
        </p:nvSpPr>
        <p:spPr>
          <a:xfrm>
            <a:off x="5330893" y="3670604"/>
            <a:ext cx="614563" cy="1200329"/>
          </a:xfrm>
          <a:prstGeom prst="rect">
            <a:avLst/>
          </a:prstGeom>
          <a:noFill/>
        </p:spPr>
        <p:txBody>
          <a:bodyPr wrap="square" lIns="108000" rIns="108000" rtlCol="0">
            <a:spAutoFit/>
          </a:bodyPr>
          <a:lstStyle/>
          <a:p>
            <a:pPr algn="ctr"/>
            <a:endParaRPr lang="ko-KR" altLang="en-US" sz="7200" b="1" dirty="0">
              <a:solidFill>
                <a:schemeClr val="bg1"/>
              </a:solidFill>
              <a:cs typeface="Arial" pitchFamily="34" charset="0"/>
            </a:endParaRPr>
          </a:p>
        </p:txBody>
      </p:sp>
      <p:sp>
        <p:nvSpPr>
          <p:cNvPr id="22" name="TextBox 21">
            <a:extLst>
              <a:ext uri="{FF2B5EF4-FFF2-40B4-BE49-F238E27FC236}">
                <a16:creationId xmlns:a16="http://schemas.microsoft.com/office/drawing/2014/main" id="{5E9E6819-65D1-4D04-B8DE-FC50E1CE950A}"/>
              </a:ext>
            </a:extLst>
          </p:cNvPr>
          <p:cNvSpPr txBox="1"/>
          <p:nvPr/>
        </p:nvSpPr>
        <p:spPr>
          <a:xfrm>
            <a:off x="5310161" y="5095186"/>
            <a:ext cx="614563" cy="1200329"/>
          </a:xfrm>
          <a:prstGeom prst="rect">
            <a:avLst/>
          </a:prstGeom>
          <a:noFill/>
        </p:spPr>
        <p:txBody>
          <a:bodyPr wrap="square" lIns="108000" rIns="108000" rtlCol="0">
            <a:spAutoFit/>
          </a:bodyPr>
          <a:lstStyle/>
          <a:p>
            <a:pPr algn="ctr"/>
            <a:r>
              <a:rPr lang="en-US" altLang="ko-KR" sz="7200" b="1" dirty="0">
                <a:solidFill>
                  <a:schemeClr val="bg1"/>
                </a:solidFill>
                <a:cs typeface="Arial" pitchFamily="34" charset="0"/>
              </a:rPr>
              <a:t>6</a:t>
            </a:r>
            <a:endParaRPr lang="ko-KR" altLang="en-US" sz="7200" b="1" dirty="0">
              <a:solidFill>
                <a:schemeClr val="bg1"/>
              </a:solidFill>
              <a:cs typeface="Arial" pitchFamily="34" charset="0"/>
            </a:endParaRPr>
          </a:p>
        </p:txBody>
      </p:sp>
      <p:grpSp>
        <p:nvGrpSpPr>
          <p:cNvPr id="8" name="Group 26">
            <a:extLst>
              <a:ext uri="{FF2B5EF4-FFF2-40B4-BE49-F238E27FC236}">
                <a16:creationId xmlns:a16="http://schemas.microsoft.com/office/drawing/2014/main" id="{039C11DD-E319-4AB8-ABE2-1BBF19562951}"/>
              </a:ext>
            </a:extLst>
          </p:cNvPr>
          <p:cNvGrpSpPr/>
          <p:nvPr/>
        </p:nvGrpSpPr>
        <p:grpSpPr>
          <a:xfrm>
            <a:off x="7040653" y="2024744"/>
            <a:ext cx="2181724" cy="523220"/>
            <a:chOff x="3017859" y="4283314"/>
            <a:chExt cx="1890849" cy="647807"/>
          </a:xfrm>
        </p:grpSpPr>
        <p:sp>
          <p:nvSpPr>
            <p:cNvPr id="24" name="TextBox 23">
              <a:extLst>
                <a:ext uri="{FF2B5EF4-FFF2-40B4-BE49-F238E27FC236}">
                  <a16:creationId xmlns:a16="http://schemas.microsoft.com/office/drawing/2014/main" id="{64A7BDFD-410A-42B4-94E8-F08DF2AB14A6}"/>
                </a:ext>
              </a:extLst>
            </p:cNvPr>
            <p:cNvSpPr txBox="1"/>
            <p:nvPr/>
          </p:nvSpPr>
          <p:spPr>
            <a:xfrm>
              <a:off x="3021856" y="4560313"/>
              <a:ext cx="1886852" cy="338554"/>
            </a:xfrm>
            <a:prstGeom prst="rect">
              <a:avLst/>
            </a:prstGeom>
            <a:noFill/>
          </p:spPr>
          <p:txBody>
            <a:bodyPr wrap="square" rtlCol="0">
              <a:spAutoFit/>
            </a:bodyPr>
            <a:lstStyle/>
            <a:p>
              <a:endParaRPr lang="en-US" altLang="ko-KR" sz="1600" b="1" dirty="0">
                <a:solidFill>
                  <a:schemeClr val="tx1">
                    <a:lumMod val="75000"/>
                    <a:lumOff val="25000"/>
                  </a:schemeClr>
                </a:solidFill>
              </a:endParaRPr>
            </a:p>
          </p:txBody>
        </p:sp>
        <p:sp>
          <p:nvSpPr>
            <p:cNvPr id="25" name="TextBox 24">
              <a:extLst>
                <a:ext uri="{FF2B5EF4-FFF2-40B4-BE49-F238E27FC236}">
                  <a16:creationId xmlns:a16="http://schemas.microsoft.com/office/drawing/2014/main" id="{BDBBBEB3-6AD9-4ED4-9E7A-2F20CBD7D0CA}"/>
                </a:ext>
              </a:extLst>
            </p:cNvPr>
            <p:cNvSpPr txBox="1"/>
            <p:nvPr/>
          </p:nvSpPr>
          <p:spPr>
            <a:xfrm>
              <a:off x="3017859" y="4283314"/>
              <a:ext cx="1870812" cy="647807"/>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IN" altLang="ko-KR" sz="2800" dirty="0">
                  <a:latin typeface="Calibri" pitchFamily="34" charset="0"/>
                  <a:cs typeface="Calibri" pitchFamily="34" charset="0"/>
                </a:rPr>
                <a:t>Exit</a:t>
              </a:r>
              <a:endParaRPr lang="ko-KR" altLang="en-US" sz="2800" b="1" dirty="0">
                <a:solidFill>
                  <a:schemeClr val="tx1">
                    <a:lumMod val="75000"/>
                    <a:lumOff val="25000"/>
                  </a:schemeClr>
                </a:solidFill>
                <a:latin typeface="Calibri" pitchFamily="34" charset="0"/>
                <a:cs typeface="Calibri" pitchFamily="34" charset="0"/>
              </a:endParaRPr>
            </a:p>
          </p:txBody>
        </p:sp>
      </p:grpSp>
      <p:sp>
        <p:nvSpPr>
          <p:cNvPr id="26" name="Rectangle 25"/>
          <p:cNvSpPr/>
          <p:nvPr/>
        </p:nvSpPr>
        <p:spPr>
          <a:xfrm>
            <a:off x="6988629" y="3244334"/>
            <a:ext cx="2103119" cy="523220"/>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r>
              <a:rPr lang="en-IN" sz="2800" dirty="0">
                <a:latin typeface="Calibri" pitchFamily="34" charset="0"/>
                <a:cs typeface="Calibri" pitchFamily="34" charset="0"/>
              </a:rPr>
              <a:t>Disciplinary </a:t>
            </a:r>
            <a:endParaRPr lang="en-US" sz="2800" dirty="0">
              <a:latin typeface="Calibri" pitchFamily="34" charset="0"/>
              <a:cs typeface="Calibri" pitchFamily="34" charset="0"/>
            </a:endParaRPr>
          </a:p>
        </p:txBody>
      </p:sp>
      <p:sp>
        <p:nvSpPr>
          <p:cNvPr id="27" name="Rectangle 26"/>
          <p:cNvSpPr/>
          <p:nvPr/>
        </p:nvSpPr>
        <p:spPr>
          <a:xfrm>
            <a:off x="2351314" y="3218208"/>
            <a:ext cx="2899955" cy="523220"/>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en-IN" sz="2800" dirty="0">
                <a:latin typeface="Calibri" pitchFamily="34" charset="0"/>
                <a:cs typeface="Calibri" pitchFamily="34" charset="0"/>
              </a:rPr>
              <a:t>          Media                             </a:t>
            </a:r>
          </a:p>
        </p:txBody>
      </p:sp>
      <p:sp>
        <p:nvSpPr>
          <p:cNvPr id="96" name="Flowchart: Process 95"/>
          <p:cNvSpPr/>
          <p:nvPr/>
        </p:nvSpPr>
        <p:spPr>
          <a:xfrm>
            <a:off x="2286000" y="2247900"/>
            <a:ext cx="2781300" cy="612648"/>
          </a:xfrm>
          <a:prstGeom prst="flowChartProcess">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IN" sz="2400" dirty="0"/>
              <a:t>Counselling</a:t>
            </a:r>
            <a:endParaRPr 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Confidential Information</a:t>
            </a:r>
          </a:p>
        </p:txBody>
      </p:sp>
      <p:sp>
        <p:nvSpPr>
          <p:cNvPr id="3" name="Content Placeholder 2"/>
          <p:cNvSpPr txBox="1">
            <a:spLocks/>
          </p:cNvSpPr>
          <p:nvPr/>
        </p:nvSpPr>
        <p:spPr>
          <a:xfrm>
            <a:off x="348916" y="1263316"/>
            <a:ext cx="11030284" cy="4900947"/>
          </a:xfrm>
          <a:prstGeom prst="rect">
            <a:avLst/>
          </a:prstGeom>
        </p:spPr>
        <p:txBody>
          <a:bodyPr/>
          <a:lst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4763">
              <a:buFont typeface="Wingdings" panose="05000000000000000000" pitchFamily="2" charset="2"/>
              <a:buNone/>
            </a:pPr>
            <a:r>
              <a:rPr lang="en-US" altLang="en-US" sz="1600" b="1"/>
              <a:t>© (2021) ABES Engineering College.</a:t>
            </a:r>
          </a:p>
          <a:p>
            <a:pPr indent="4763">
              <a:buFont typeface="Wingdings" panose="05000000000000000000" pitchFamily="2" charset="2"/>
              <a:buNone/>
            </a:pPr>
            <a:endParaRPr lang="en-US" altLang="en-US" sz="1600"/>
          </a:p>
          <a:p>
            <a:pPr indent="4763" algn="just">
              <a:buFont typeface="Wingdings" panose="05000000000000000000" pitchFamily="2" charset="2"/>
              <a:buNone/>
            </a:pPr>
            <a:r>
              <a:rPr lang="en-US" altLang="en-US" sz="1600"/>
              <a:t>This document contains valuable confidential and proprietary information of ABESEC. Such confidential and proprietary information includes, amongst others, proprietary intellectual property which can be legally protected and commercialized. Such information is furnished herein for training purposes only. Except with the express prior written permission of ABESEC, this document and the information contained herein may not be published, disclosed, or used for any other purpose.</a:t>
            </a:r>
            <a:endParaRPr lang="en-US" altLang="en-US" sz="1600" dirty="0"/>
          </a:p>
        </p:txBody>
      </p:sp>
    </p:spTree>
    <p:extLst>
      <p:ext uri="{BB962C8B-B14F-4D97-AF65-F5344CB8AC3E}">
        <p14:creationId xmlns:p14="http://schemas.microsoft.com/office/powerpoint/2010/main" val="1998137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2500" y="660401"/>
            <a:ext cx="8674098" cy="762000"/>
          </a:xfrm>
        </p:spPr>
        <p:txBody>
          <a:bodyPr/>
          <a:lstStyle/>
          <a:p>
            <a:r>
              <a:rPr lang="en-IN" b="1" dirty="0">
                <a:latin typeface="Calibri" pitchFamily="34" charset="0"/>
                <a:ea typeface="Calibri" pitchFamily="34" charset="0"/>
                <a:cs typeface="Calibri" pitchFamily="34" charset="0"/>
              </a:rPr>
              <a:t>                    Job Interview Types</a:t>
            </a:r>
            <a:endParaRPr lang="en-US" dirty="0">
              <a:latin typeface="Calibri" pitchFamily="34" charset="0"/>
              <a:ea typeface="Calibri" pitchFamily="34" charset="0"/>
              <a:cs typeface="Calibri" pitchFamily="34" charset="0"/>
            </a:endParaRPr>
          </a:p>
        </p:txBody>
      </p:sp>
      <p:sp>
        <p:nvSpPr>
          <p:cNvPr id="3" name="Content Placeholder 2"/>
          <p:cNvSpPr>
            <a:spLocks noGrp="1"/>
          </p:cNvSpPr>
          <p:nvPr>
            <p:ph idx="1"/>
          </p:nvPr>
        </p:nvSpPr>
        <p:spPr/>
        <p:txBody>
          <a:bodyPr/>
          <a:lstStyle/>
          <a:p>
            <a:pPr>
              <a:buNone/>
            </a:pPr>
            <a:r>
              <a:rPr lang="en-IN" dirty="0">
                <a:latin typeface="Calibri" pitchFamily="34" charset="0"/>
                <a:cs typeface="Calibri" pitchFamily="34" charset="0"/>
              </a:rPr>
              <a:t>.  </a:t>
            </a:r>
            <a:endParaRPr lang="en-US" dirty="0">
              <a:latin typeface="Calibri" pitchFamily="34" charset="0"/>
              <a:cs typeface="Calibri" pitchFamily="34" charset="0"/>
            </a:endParaRPr>
          </a:p>
          <a:p>
            <a:endParaRPr lang="en-US" dirty="0"/>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
        <p:nvSpPr>
          <p:cNvPr id="5" name="Freeform 4">
            <a:extLst>
              <a:ext uri="{FF2B5EF4-FFF2-40B4-BE49-F238E27FC236}">
                <a16:creationId xmlns:a16="http://schemas.microsoft.com/office/drawing/2014/main" id="{57F4314A-8BF6-453D-88BA-94F21A03484B}"/>
              </a:ext>
            </a:extLst>
          </p:cNvPr>
          <p:cNvSpPr/>
          <p:nvPr/>
        </p:nvSpPr>
        <p:spPr>
          <a:xfrm>
            <a:off x="2956628" y="1640658"/>
            <a:ext cx="593089" cy="2123308"/>
          </a:xfrm>
          <a:custGeom>
            <a:avLst/>
            <a:gdLst>
              <a:gd name="connsiteX0" fmla="*/ 0 w 828136"/>
              <a:gd name="connsiteY0" fmla="*/ 422694 h 2018581"/>
              <a:gd name="connsiteX1" fmla="*/ 414068 w 828136"/>
              <a:gd name="connsiteY1" fmla="*/ 2018581 h 2018581"/>
              <a:gd name="connsiteX2" fmla="*/ 828136 w 828136"/>
              <a:gd name="connsiteY2" fmla="*/ 1570007 h 2018581"/>
              <a:gd name="connsiteX3" fmla="*/ 465826 w 828136"/>
              <a:gd name="connsiteY3" fmla="*/ 0 h 2018581"/>
              <a:gd name="connsiteX4" fmla="*/ 0 w 828136"/>
              <a:gd name="connsiteY4" fmla="*/ 422694 h 2018581"/>
              <a:gd name="connsiteX0" fmla="*/ 0 w 849567"/>
              <a:gd name="connsiteY0" fmla="*/ 422694 h 2018581"/>
              <a:gd name="connsiteX1" fmla="*/ 414068 w 849567"/>
              <a:gd name="connsiteY1" fmla="*/ 2018581 h 2018581"/>
              <a:gd name="connsiteX2" fmla="*/ 849567 w 849567"/>
              <a:gd name="connsiteY2" fmla="*/ 1567626 h 2018581"/>
              <a:gd name="connsiteX3" fmla="*/ 465826 w 849567"/>
              <a:gd name="connsiteY3" fmla="*/ 0 h 2018581"/>
              <a:gd name="connsiteX4" fmla="*/ 0 w 849567"/>
              <a:gd name="connsiteY4" fmla="*/ 422694 h 2018581"/>
              <a:gd name="connsiteX0" fmla="*/ 0 w 849567"/>
              <a:gd name="connsiteY0" fmla="*/ 422694 h 2018581"/>
              <a:gd name="connsiteX1" fmla="*/ 404543 w 849567"/>
              <a:gd name="connsiteY1" fmla="*/ 2018581 h 2018581"/>
              <a:gd name="connsiteX2" fmla="*/ 849567 w 849567"/>
              <a:gd name="connsiteY2" fmla="*/ 1567626 h 2018581"/>
              <a:gd name="connsiteX3" fmla="*/ 465826 w 849567"/>
              <a:gd name="connsiteY3" fmla="*/ 0 h 2018581"/>
              <a:gd name="connsiteX4" fmla="*/ 0 w 849567"/>
              <a:gd name="connsiteY4" fmla="*/ 422694 h 2018581"/>
              <a:gd name="connsiteX0" fmla="*/ 0 w 849567"/>
              <a:gd name="connsiteY0" fmla="*/ 434600 h 2030487"/>
              <a:gd name="connsiteX1" fmla="*/ 404543 w 849567"/>
              <a:gd name="connsiteY1" fmla="*/ 2030487 h 2030487"/>
              <a:gd name="connsiteX2" fmla="*/ 849567 w 849567"/>
              <a:gd name="connsiteY2" fmla="*/ 1579532 h 2030487"/>
              <a:gd name="connsiteX3" fmla="*/ 449157 w 849567"/>
              <a:gd name="connsiteY3" fmla="*/ 0 h 2030487"/>
              <a:gd name="connsiteX4" fmla="*/ 0 w 849567"/>
              <a:gd name="connsiteY4" fmla="*/ 434600 h 2030487"/>
              <a:gd name="connsiteX0" fmla="*/ 0 w 849567"/>
              <a:gd name="connsiteY0" fmla="*/ 434600 h 2030487"/>
              <a:gd name="connsiteX1" fmla="*/ 404543 w 849567"/>
              <a:gd name="connsiteY1" fmla="*/ 2030487 h 2030487"/>
              <a:gd name="connsiteX2" fmla="*/ 849567 w 849567"/>
              <a:gd name="connsiteY2" fmla="*/ 1579532 h 2030487"/>
              <a:gd name="connsiteX3" fmla="*/ 449157 w 849567"/>
              <a:gd name="connsiteY3" fmla="*/ 0 h 2030487"/>
              <a:gd name="connsiteX4" fmla="*/ 0 w 849567"/>
              <a:gd name="connsiteY4" fmla="*/ 434600 h 2030487"/>
              <a:gd name="connsiteX0" fmla="*/ 0 w 849567"/>
              <a:gd name="connsiteY0" fmla="*/ 436981 h 2032868"/>
              <a:gd name="connsiteX1" fmla="*/ 404543 w 849567"/>
              <a:gd name="connsiteY1" fmla="*/ 2032868 h 2032868"/>
              <a:gd name="connsiteX2" fmla="*/ 849567 w 849567"/>
              <a:gd name="connsiteY2" fmla="*/ 1581913 h 2032868"/>
              <a:gd name="connsiteX3" fmla="*/ 442013 w 849567"/>
              <a:gd name="connsiteY3" fmla="*/ 0 h 2032868"/>
              <a:gd name="connsiteX4" fmla="*/ 0 w 849567"/>
              <a:gd name="connsiteY4" fmla="*/ 436981 h 2032868"/>
              <a:gd name="connsiteX0" fmla="*/ 0 w 851948"/>
              <a:gd name="connsiteY0" fmla="*/ 453650 h 2032868"/>
              <a:gd name="connsiteX1" fmla="*/ 406924 w 851948"/>
              <a:gd name="connsiteY1" fmla="*/ 2032868 h 2032868"/>
              <a:gd name="connsiteX2" fmla="*/ 851948 w 851948"/>
              <a:gd name="connsiteY2" fmla="*/ 1581913 h 2032868"/>
              <a:gd name="connsiteX3" fmla="*/ 444394 w 851948"/>
              <a:gd name="connsiteY3" fmla="*/ 0 h 2032868"/>
              <a:gd name="connsiteX4" fmla="*/ 0 w 851948"/>
              <a:gd name="connsiteY4" fmla="*/ 453650 h 2032868"/>
              <a:gd name="connsiteX0" fmla="*/ 0 w 844804"/>
              <a:gd name="connsiteY0" fmla="*/ 444125 h 2032868"/>
              <a:gd name="connsiteX1" fmla="*/ 399780 w 844804"/>
              <a:gd name="connsiteY1" fmla="*/ 2032868 h 2032868"/>
              <a:gd name="connsiteX2" fmla="*/ 844804 w 844804"/>
              <a:gd name="connsiteY2" fmla="*/ 1581913 h 2032868"/>
              <a:gd name="connsiteX3" fmla="*/ 437250 w 844804"/>
              <a:gd name="connsiteY3" fmla="*/ 0 h 2032868"/>
              <a:gd name="connsiteX4" fmla="*/ 0 w 844804"/>
              <a:gd name="connsiteY4" fmla="*/ 444125 h 2032868"/>
              <a:gd name="connsiteX0" fmla="*/ 0 w 844804"/>
              <a:gd name="connsiteY0" fmla="*/ 444125 h 2032868"/>
              <a:gd name="connsiteX1" fmla="*/ 399780 w 844804"/>
              <a:gd name="connsiteY1" fmla="*/ 2032868 h 2032868"/>
              <a:gd name="connsiteX2" fmla="*/ 844804 w 844804"/>
              <a:gd name="connsiteY2" fmla="*/ 1581913 h 2032868"/>
              <a:gd name="connsiteX3" fmla="*/ 437250 w 844804"/>
              <a:gd name="connsiteY3" fmla="*/ 0 h 2032868"/>
              <a:gd name="connsiteX4" fmla="*/ 0 w 844804"/>
              <a:gd name="connsiteY4" fmla="*/ 444125 h 2032868"/>
              <a:gd name="connsiteX0" fmla="*/ 0 w 856710"/>
              <a:gd name="connsiteY0" fmla="*/ 448888 h 2032868"/>
              <a:gd name="connsiteX1" fmla="*/ 411686 w 856710"/>
              <a:gd name="connsiteY1" fmla="*/ 2032868 h 2032868"/>
              <a:gd name="connsiteX2" fmla="*/ 856710 w 856710"/>
              <a:gd name="connsiteY2" fmla="*/ 1581913 h 2032868"/>
              <a:gd name="connsiteX3" fmla="*/ 449156 w 856710"/>
              <a:gd name="connsiteY3" fmla="*/ 0 h 2032868"/>
              <a:gd name="connsiteX4" fmla="*/ 0 w 856710"/>
              <a:gd name="connsiteY4" fmla="*/ 448888 h 2032868"/>
              <a:gd name="connsiteX0" fmla="*/ 0 w 856710"/>
              <a:gd name="connsiteY0" fmla="*/ 486988 h 2070968"/>
              <a:gd name="connsiteX1" fmla="*/ 411686 w 856710"/>
              <a:gd name="connsiteY1" fmla="*/ 2070968 h 2070968"/>
              <a:gd name="connsiteX2" fmla="*/ 856710 w 856710"/>
              <a:gd name="connsiteY2" fmla="*/ 1620013 h 2070968"/>
              <a:gd name="connsiteX3" fmla="*/ 763481 w 856710"/>
              <a:gd name="connsiteY3" fmla="*/ 0 h 2070968"/>
              <a:gd name="connsiteX4" fmla="*/ 0 w 856710"/>
              <a:gd name="connsiteY4" fmla="*/ 486988 h 2070968"/>
              <a:gd name="connsiteX0" fmla="*/ 0 w 856710"/>
              <a:gd name="connsiteY0" fmla="*/ 486988 h 2070968"/>
              <a:gd name="connsiteX1" fmla="*/ 411686 w 856710"/>
              <a:gd name="connsiteY1" fmla="*/ 2070968 h 2070968"/>
              <a:gd name="connsiteX2" fmla="*/ 856710 w 856710"/>
              <a:gd name="connsiteY2" fmla="*/ 1620013 h 2070968"/>
              <a:gd name="connsiteX3" fmla="*/ 763481 w 856710"/>
              <a:gd name="connsiteY3" fmla="*/ 0 h 2070968"/>
              <a:gd name="connsiteX4" fmla="*/ 0 w 856710"/>
              <a:gd name="connsiteY4" fmla="*/ 486988 h 2070968"/>
              <a:gd name="connsiteX0" fmla="*/ 0 w 856710"/>
              <a:gd name="connsiteY0" fmla="*/ 486988 h 2070968"/>
              <a:gd name="connsiteX1" fmla="*/ 411686 w 856710"/>
              <a:gd name="connsiteY1" fmla="*/ 2070968 h 2070968"/>
              <a:gd name="connsiteX2" fmla="*/ 856710 w 856710"/>
              <a:gd name="connsiteY2" fmla="*/ 1620013 h 2070968"/>
              <a:gd name="connsiteX3" fmla="*/ 763481 w 856710"/>
              <a:gd name="connsiteY3" fmla="*/ 0 h 2070968"/>
              <a:gd name="connsiteX4" fmla="*/ 0 w 856710"/>
              <a:gd name="connsiteY4" fmla="*/ 486988 h 2070968"/>
              <a:gd name="connsiteX0" fmla="*/ 0 w 856710"/>
              <a:gd name="connsiteY0" fmla="*/ 486988 h 2070968"/>
              <a:gd name="connsiteX1" fmla="*/ 411686 w 856710"/>
              <a:gd name="connsiteY1" fmla="*/ 2070968 h 2070968"/>
              <a:gd name="connsiteX2" fmla="*/ 856710 w 856710"/>
              <a:gd name="connsiteY2" fmla="*/ 1620013 h 2070968"/>
              <a:gd name="connsiteX3" fmla="*/ 763481 w 856710"/>
              <a:gd name="connsiteY3" fmla="*/ 0 h 2070968"/>
              <a:gd name="connsiteX4" fmla="*/ 0 w 856710"/>
              <a:gd name="connsiteY4" fmla="*/ 486988 h 2070968"/>
              <a:gd name="connsiteX0" fmla="*/ 0 w 856710"/>
              <a:gd name="connsiteY0" fmla="*/ 486988 h 2070968"/>
              <a:gd name="connsiteX1" fmla="*/ 411686 w 856710"/>
              <a:gd name="connsiteY1" fmla="*/ 2070968 h 2070968"/>
              <a:gd name="connsiteX2" fmla="*/ 856710 w 856710"/>
              <a:gd name="connsiteY2" fmla="*/ 1620013 h 2070968"/>
              <a:gd name="connsiteX3" fmla="*/ 763481 w 856710"/>
              <a:gd name="connsiteY3" fmla="*/ 0 h 2070968"/>
              <a:gd name="connsiteX4" fmla="*/ 0 w 856710"/>
              <a:gd name="connsiteY4" fmla="*/ 486988 h 2070968"/>
              <a:gd name="connsiteX0" fmla="*/ 0 w 590010"/>
              <a:gd name="connsiteY0" fmla="*/ 486988 h 2070968"/>
              <a:gd name="connsiteX1" fmla="*/ 144986 w 590010"/>
              <a:gd name="connsiteY1" fmla="*/ 2070968 h 2070968"/>
              <a:gd name="connsiteX2" fmla="*/ 590010 w 590010"/>
              <a:gd name="connsiteY2" fmla="*/ 1620013 h 2070968"/>
              <a:gd name="connsiteX3" fmla="*/ 496781 w 590010"/>
              <a:gd name="connsiteY3" fmla="*/ 0 h 2070968"/>
              <a:gd name="connsiteX4" fmla="*/ 0 w 590010"/>
              <a:gd name="connsiteY4" fmla="*/ 486988 h 2070968"/>
              <a:gd name="connsiteX0" fmla="*/ 0 w 590010"/>
              <a:gd name="connsiteY0" fmla="*/ 515563 h 2070968"/>
              <a:gd name="connsiteX1" fmla="*/ 144986 w 590010"/>
              <a:gd name="connsiteY1" fmla="*/ 2070968 h 2070968"/>
              <a:gd name="connsiteX2" fmla="*/ 590010 w 590010"/>
              <a:gd name="connsiteY2" fmla="*/ 1620013 h 2070968"/>
              <a:gd name="connsiteX3" fmla="*/ 496781 w 590010"/>
              <a:gd name="connsiteY3" fmla="*/ 0 h 2070968"/>
              <a:gd name="connsiteX4" fmla="*/ 0 w 590010"/>
              <a:gd name="connsiteY4" fmla="*/ 515563 h 2070968"/>
              <a:gd name="connsiteX0" fmla="*/ 0 w 593089"/>
              <a:gd name="connsiteY0" fmla="*/ 487854 h 2070968"/>
              <a:gd name="connsiteX1" fmla="*/ 148065 w 593089"/>
              <a:gd name="connsiteY1" fmla="*/ 2070968 h 2070968"/>
              <a:gd name="connsiteX2" fmla="*/ 593089 w 593089"/>
              <a:gd name="connsiteY2" fmla="*/ 1620013 h 2070968"/>
              <a:gd name="connsiteX3" fmla="*/ 499860 w 593089"/>
              <a:gd name="connsiteY3" fmla="*/ 0 h 2070968"/>
              <a:gd name="connsiteX4" fmla="*/ 0 w 593089"/>
              <a:gd name="connsiteY4" fmla="*/ 487854 h 2070968"/>
              <a:gd name="connsiteX0" fmla="*/ 0 w 593089"/>
              <a:gd name="connsiteY0" fmla="*/ 494012 h 2077126"/>
              <a:gd name="connsiteX1" fmla="*/ 148065 w 593089"/>
              <a:gd name="connsiteY1" fmla="*/ 2077126 h 2077126"/>
              <a:gd name="connsiteX2" fmla="*/ 593089 w 593089"/>
              <a:gd name="connsiteY2" fmla="*/ 1626171 h 2077126"/>
              <a:gd name="connsiteX3" fmla="*/ 493702 w 593089"/>
              <a:gd name="connsiteY3" fmla="*/ 0 h 2077126"/>
              <a:gd name="connsiteX4" fmla="*/ 0 w 593089"/>
              <a:gd name="connsiteY4" fmla="*/ 494012 h 2077126"/>
              <a:gd name="connsiteX0" fmla="*/ 0 w 593089"/>
              <a:gd name="connsiteY0" fmla="*/ 494012 h 2077126"/>
              <a:gd name="connsiteX1" fmla="*/ 148065 w 593089"/>
              <a:gd name="connsiteY1" fmla="*/ 2077126 h 2077126"/>
              <a:gd name="connsiteX2" fmla="*/ 593089 w 593089"/>
              <a:gd name="connsiteY2" fmla="*/ 1626171 h 2077126"/>
              <a:gd name="connsiteX3" fmla="*/ 493702 w 593089"/>
              <a:gd name="connsiteY3" fmla="*/ 0 h 2077126"/>
              <a:gd name="connsiteX4" fmla="*/ 0 w 593089"/>
              <a:gd name="connsiteY4" fmla="*/ 494012 h 2077126"/>
              <a:gd name="connsiteX0" fmla="*/ 0 w 593089"/>
              <a:gd name="connsiteY0" fmla="*/ 494012 h 2123308"/>
              <a:gd name="connsiteX1" fmla="*/ 86489 w 593089"/>
              <a:gd name="connsiteY1" fmla="*/ 2123308 h 2123308"/>
              <a:gd name="connsiteX2" fmla="*/ 593089 w 593089"/>
              <a:gd name="connsiteY2" fmla="*/ 1626171 h 2123308"/>
              <a:gd name="connsiteX3" fmla="*/ 493702 w 593089"/>
              <a:gd name="connsiteY3" fmla="*/ 0 h 2123308"/>
              <a:gd name="connsiteX4" fmla="*/ 0 w 593089"/>
              <a:gd name="connsiteY4" fmla="*/ 494012 h 2123308"/>
              <a:gd name="connsiteX0" fmla="*/ 0 w 590010"/>
              <a:gd name="connsiteY0" fmla="*/ 503248 h 2123308"/>
              <a:gd name="connsiteX1" fmla="*/ 83410 w 590010"/>
              <a:gd name="connsiteY1" fmla="*/ 2123308 h 2123308"/>
              <a:gd name="connsiteX2" fmla="*/ 590010 w 590010"/>
              <a:gd name="connsiteY2" fmla="*/ 1626171 h 2123308"/>
              <a:gd name="connsiteX3" fmla="*/ 490623 w 590010"/>
              <a:gd name="connsiteY3" fmla="*/ 0 h 2123308"/>
              <a:gd name="connsiteX4" fmla="*/ 0 w 590010"/>
              <a:gd name="connsiteY4" fmla="*/ 503248 h 2123308"/>
              <a:gd name="connsiteX0" fmla="*/ 0 w 593089"/>
              <a:gd name="connsiteY0" fmla="*/ 497090 h 2123308"/>
              <a:gd name="connsiteX1" fmla="*/ 86489 w 593089"/>
              <a:gd name="connsiteY1" fmla="*/ 2123308 h 2123308"/>
              <a:gd name="connsiteX2" fmla="*/ 593089 w 593089"/>
              <a:gd name="connsiteY2" fmla="*/ 1626171 h 2123308"/>
              <a:gd name="connsiteX3" fmla="*/ 493702 w 593089"/>
              <a:gd name="connsiteY3" fmla="*/ 0 h 2123308"/>
              <a:gd name="connsiteX4" fmla="*/ 0 w 593089"/>
              <a:gd name="connsiteY4" fmla="*/ 497090 h 21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089" h="2123308">
                <a:moveTo>
                  <a:pt x="0" y="497090"/>
                </a:moveTo>
                <a:lnTo>
                  <a:pt x="86489" y="2123308"/>
                </a:lnTo>
                <a:lnTo>
                  <a:pt x="593089" y="1626171"/>
                </a:lnTo>
                <a:cubicBezTo>
                  <a:pt x="571538" y="1060767"/>
                  <a:pt x="534303" y="813054"/>
                  <a:pt x="493702" y="0"/>
                </a:cubicBezTo>
                <a:cubicBezTo>
                  <a:pt x="339509" y="169088"/>
                  <a:pt x="149719" y="345079"/>
                  <a:pt x="0" y="497090"/>
                </a:cubicBez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6" name="Freeform 2">
            <a:extLst>
              <a:ext uri="{FF2B5EF4-FFF2-40B4-BE49-F238E27FC236}">
                <a16:creationId xmlns:a16="http://schemas.microsoft.com/office/drawing/2014/main" id="{53E26F38-4E68-4449-89D2-DEB9D89944A6}"/>
              </a:ext>
            </a:extLst>
          </p:cNvPr>
          <p:cNvSpPr/>
          <p:nvPr/>
        </p:nvSpPr>
        <p:spPr>
          <a:xfrm>
            <a:off x="4487384" y="1639261"/>
            <a:ext cx="593089" cy="2123308"/>
          </a:xfrm>
          <a:custGeom>
            <a:avLst/>
            <a:gdLst>
              <a:gd name="connsiteX0" fmla="*/ 0 w 828136"/>
              <a:gd name="connsiteY0" fmla="*/ 422694 h 2018581"/>
              <a:gd name="connsiteX1" fmla="*/ 414068 w 828136"/>
              <a:gd name="connsiteY1" fmla="*/ 2018581 h 2018581"/>
              <a:gd name="connsiteX2" fmla="*/ 828136 w 828136"/>
              <a:gd name="connsiteY2" fmla="*/ 1570007 h 2018581"/>
              <a:gd name="connsiteX3" fmla="*/ 465826 w 828136"/>
              <a:gd name="connsiteY3" fmla="*/ 0 h 2018581"/>
              <a:gd name="connsiteX4" fmla="*/ 0 w 828136"/>
              <a:gd name="connsiteY4" fmla="*/ 422694 h 2018581"/>
              <a:gd name="connsiteX0" fmla="*/ 0 w 849567"/>
              <a:gd name="connsiteY0" fmla="*/ 422694 h 2018581"/>
              <a:gd name="connsiteX1" fmla="*/ 414068 w 849567"/>
              <a:gd name="connsiteY1" fmla="*/ 2018581 h 2018581"/>
              <a:gd name="connsiteX2" fmla="*/ 849567 w 849567"/>
              <a:gd name="connsiteY2" fmla="*/ 1567626 h 2018581"/>
              <a:gd name="connsiteX3" fmla="*/ 465826 w 849567"/>
              <a:gd name="connsiteY3" fmla="*/ 0 h 2018581"/>
              <a:gd name="connsiteX4" fmla="*/ 0 w 849567"/>
              <a:gd name="connsiteY4" fmla="*/ 422694 h 2018581"/>
              <a:gd name="connsiteX0" fmla="*/ 0 w 849567"/>
              <a:gd name="connsiteY0" fmla="*/ 422694 h 2018581"/>
              <a:gd name="connsiteX1" fmla="*/ 404543 w 849567"/>
              <a:gd name="connsiteY1" fmla="*/ 2018581 h 2018581"/>
              <a:gd name="connsiteX2" fmla="*/ 849567 w 849567"/>
              <a:gd name="connsiteY2" fmla="*/ 1567626 h 2018581"/>
              <a:gd name="connsiteX3" fmla="*/ 465826 w 849567"/>
              <a:gd name="connsiteY3" fmla="*/ 0 h 2018581"/>
              <a:gd name="connsiteX4" fmla="*/ 0 w 849567"/>
              <a:gd name="connsiteY4" fmla="*/ 422694 h 2018581"/>
              <a:gd name="connsiteX0" fmla="*/ 0 w 849567"/>
              <a:gd name="connsiteY0" fmla="*/ 434600 h 2030487"/>
              <a:gd name="connsiteX1" fmla="*/ 404543 w 849567"/>
              <a:gd name="connsiteY1" fmla="*/ 2030487 h 2030487"/>
              <a:gd name="connsiteX2" fmla="*/ 849567 w 849567"/>
              <a:gd name="connsiteY2" fmla="*/ 1579532 h 2030487"/>
              <a:gd name="connsiteX3" fmla="*/ 449157 w 849567"/>
              <a:gd name="connsiteY3" fmla="*/ 0 h 2030487"/>
              <a:gd name="connsiteX4" fmla="*/ 0 w 849567"/>
              <a:gd name="connsiteY4" fmla="*/ 434600 h 2030487"/>
              <a:gd name="connsiteX0" fmla="*/ 0 w 849567"/>
              <a:gd name="connsiteY0" fmla="*/ 434600 h 2030487"/>
              <a:gd name="connsiteX1" fmla="*/ 404543 w 849567"/>
              <a:gd name="connsiteY1" fmla="*/ 2030487 h 2030487"/>
              <a:gd name="connsiteX2" fmla="*/ 849567 w 849567"/>
              <a:gd name="connsiteY2" fmla="*/ 1579532 h 2030487"/>
              <a:gd name="connsiteX3" fmla="*/ 449157 w 849567"/>
              <a:gd name="connsiteY3" fmla="*/ 0 h 2030487"/>
              <a:gd name="connsiteX4" fmla="*/ 0 w 849567"/>
              <a:gd name="connsiteY4" fmla="*/ 434600 h 2030487"/>
              <a:gd name="connsiteX0" fmla="*/ 0 w 849567"/>
              <a:gd name="connsiteY0" fmla="*/ 436981 h 2032868"/>
              <a:gd name="connsiteX1" fmla="*/ 404543 w 849567"/>
              <a:gd name="connsiteY1" fmla="*/ 2032868 h 2032868"/>
              <a:gd name="connsiteX2" fmla="*/ 849567 w 849567"/>
              <a:gd name="connsiteY2" fmla="*/ 1581913 h 2032868"/>
              <a:gd name="connsiteX3" fmla="*/ 442013 w 849567"/>
              <a:gd name="connsiteY3" fmla="*/ 0 h 2032868"/>
              <a:gd name="connsiteX4" fmla="*/ 0 w 849567"/>
              <a:gd name="connsiteY4" fmla="*/ 436981 h 2032868"/>
              <a:gd name="connsiteX0" fmla="*/ 0 w 851948"/>
              <a:gd name="connsiteY0" fmla="*/ 453650 h 2032868"/>
              <a:gd name="connsiteX1" fmla="*/ 406924 w 851948"/>
              <a:gd name="connsiteY1" fmla="*/ 2032868 h 2032868"/>
              <a:gd name="connsiteX2" fmla="*/ 851948 w 851948"/>
              <a:gd name="connsiteY2" fmla="*/ 1581913 h 2032868"/>
              <a:gd name="connsiteX3" fmla="*/ 444394 w 851948"/>
              <a:gd name="connsiteY3" fmla="*/ 0 h 2032868"/>
              <a:gd name="connsiteX4" fmla="*/ 0 w 851948"/>
              <a:gd name="connsiteY4" fmla="*/ 453650 h 2032868"/>
              <a:gd name="connsiteX0" fmla="*/ 0 w 844804"/>
              <a:gd name="connsiteY0" fmla="*/ 444125 h 2032868"/>
              <a:gd name="connsiteX1" fmla="*/ 399780 w 844804"/>
              <a:gd name="connsiteY1" fmla="*/ 2032868 h 2032868"/>
              <a:gd name="connsiteX2" fmla="*/ 844804 w 844804"/>
              <a:gd name="connsiteY2" fmla="*/ 1581913 h 2032868"/>
              <a:gd name="connsiteX3" fmla="*/ 437250 w 844804"/>
              <a:gd name="connsiteY3" fmla="*/ 0 h 2032868"/>
              <a:gd name="connsiteX4" fmla="*/ 0 w 844804"/>
              <a:gd name="connsiteY4" fmla="*/ 444125 h 2032868"/>
              <a:gd name="connsiteX0" fmla="*/ 0 w 844804"/>
              <a:gd name="connsiteY0" fmla="*/ 444125 h 2032868"/>
              <a:gd name="connsiteX1" fmla="*/ 399780 w 844804"/>
              <a:gd name="connsiteY1" fmla="*/ 2032868 h 2032868"/>
              <a:gd name="connsiteX2" fmla="*/ 844804 w 844804"/>
              <a:gd name="connsiteY2" fmla="*/ 1581913 h 2032868"/>
              <a:gd name="connsiteX3" fmla="*/ 437250 w 844804"/>
              <a:gd name="connsiteY3" fmla="*/ 0 h 2032868"/>
              <a:gd name="connsiteX4" fmla="*/ 0 w 844804"/>
              <a:gd name="connsiteY4" fmla="*/ 444125 h 2032868"/>
              <a:gd name="connsiteX0" fmla="*/ 0 w 856710"/>
              <a:gd name="connsiteY0" fmla="*/ 448888 h 2032868"/>
              <a:gd name="connsiteX1" fmla="*/ 411686 w 856710"/>
              <a:gd name="connsiteY1" fmla="*/ 2032868 h 2032868"/>
              <a:gd name="connsiteX2" fmla="*/ 856710 w 856710"/>
              <a:gd name="connsiteY2" fmla="*/ 1581913 h 2032868"/>
              <a:gd name="connsiteX3" fmla="*/ 449156 w 856710"/>
              <a:gd name="connsiteY3" fmla="*/ 0 h 2032868"/>
              <a:gd name="connsiteX4" fmla="*/ 0 w 856710"/>
              <a:gd name="connsiteY4" fmla="*/ 448888 h 2032868"/>
              <a:gd name="connsiteX0" fmla="*/ 0 w 856710"/>
              <a:gd name="connsiteY0" fmla="*/ 486988 h 2070968"/>
              <a:gd name="connsiteX1" fmla="*/ 411686 w 856710"/>
              <a:gd name="connsiteY1" fmla="*/ 2070968 h 2070968"/>
              <a:gd name="connsiteX2" fmla="*/ 856710 w 856710"/>
              <a:gd name="connsiteY2" fmla="*/ 1620013 h 2070968"/>
              <a:gd name="connsiteX3" fmla="*/ 763481 w 856710"/>
              <a:gd name="connsiteY3" fmla="*/ 0 h 2070968"/>
              <a:gd name="connsiteX4" fmla="*/ 0 w 856710"/>
              <a:gd name="connsiteY4" fmla="*/ 486988 h 2070968"/>
              <a:gd name="connsiteX0" fmla="*/ 0 w 856710"/>
              <a:gd name="connsiteY0" fmla="*/ 486988 h 2070968"/>
              <a:gd name="connsiteX1" fmla="*/ 411686 w 856710"/>
              <a:gd name="connsiteY1" fmla="*/ 2070968 h 2070968"/>
              <a:gd name="connsiteX2" fmla="*/ 856710 w 856710"/>
              <a:gd name="connsiteY2" fmla="*/ 1620013 h 2070968"/>
              <a:gd name="connsiteX3" fmla="*/ 763481 w 856710"/>
              <a:gd name="connsiteY3" fmla="*/ 0 h 2070968"/>
              <a:gd name="connsiteX4" fmla="*/ 0 w 856710"/>
              <a:gd name="connsiteY4" fmla="*/ 486988 h 2070968"/>
              <a:gd name="connsiteX0" fmla="*/ 0 w 856710"/>
              <a:gd name="connsiteY0" fmla="*/ 486988 h 2070968"/>
              <a:gd name="connsiteX1" fmla="*/ 411686 w 856710"/>
              <a:gd name="connsiteY1" fmla="*/ 2070968 h 2070968"/>
              <a:gd name="connsiteX2" fmla="*/ 856710 w 856710"/>
              <a:gd name="connsiteY2" fmla="*/ 1620013 h 2070968"/>
              <a:gd name="connsiteX3" fmla="*/ 763481 w 856710"/>
              <a:gd name="connsiteY3" fmla="*/ 0 h 2070968"/>
              <a:gd name="connsiteX4" fmla="*/ 0 w 856710"/>
              <a:gd name="connsiteY4" fmla="*/ 486988 h 2070968"/>
              <a:gd name="connsiteX0" fmla="*/ 0 w 856710"/>
              <a:gd name="connsiteY0" fmla="*/ 486988 h 2070968"/>
              <a:gd name="connsiteX1" fmla="*/ 411686 w 856710"/>
              <a:gd name="connsiteY1" fmla="*/ 2070968 h 2070968"/>
              <a:gd name="connsiteX2" fmla="*/ 856710 w 856710"/>
              <a:gd name="connsiteY2" fmla="*/ 1620013 h 2070968"/>
              <a:gd name="connsiteX3" fmla="*/ 763481 w 856710"/>
              <a:gd name="connsiteY3" fmla="*/ 0 h 2070968"/>
              <a:gd name="connsiteX4" fmla="*/ 0 w 856710"/>
              <a:gd name="connsiteY4" fmla="*/ 486988 h 2070968"/>
              <a:gd name="connsiteX0" fmla="*/ 0 w 856710"/>
              <a:gd name="connsiteY0" fmla="*/ 486988 h 2070968"/>
              <a:gd name="connsiteX1" fmla="*/ 411686 w 856710"/>
              <a:gd name="connsiteY1" fmla="*/ 2070968 h 2070968"/>
              <a:gd name="connsiteX2" fmla="*/ 856710 w 856710"/>
              <a:gd name="connsiteY2" fmla="*/ 1620013 h 2070968"/>
              <a:gd name="connsiteX3" fmla="*/ 763481 w 856710"/>
              <a:gd name="connsiteY3" fmla="*/ 0 h 2070968"/>
              <a:gd name="connsiteX4" fmla="*/ 0 w 856710"/>
              <a:gd name="connsiteY4" fmla="*/ 486988 h 2070968"/>
              <a:gd name="connsiteX0" fmla="*/ 0 w 590010"/>
              <a:gd name="connsiteY0" fmla="*/ 486988 h 2070968"/>
              <a:gd name="connsiteX1" fmla="*/ 144986 w 590010"/>
              <a:gd name="connsiteY1" fmla="*/ 2070968 h 2070968"/>
              <a:gd name="connsiteX2" fmla="*/ 590010 w 590010"/>
              <a:gd name="connsiteY2" fmla="*/ 1620013 h 2070968"/>
              <a:gd name="connsiteX3" fmla="*/ 496781 w 590010"/>
              <a:gd name="connsiteY3" fmla="*/ 0 h 2070968"/>
              <a:gd name="connsiteX4" fmla="*/ 0 w 590010"/>
              <a:gd name="connsiteY4" fmla="*/ 486988 h 2070968"/>
              <a:gd name="connsiteX0" fmla="*/ 0 w 590010"/>
              <a:gd name="connsiteY0" fmla="*/ 515563 h 2070968"/>
              <a:gd name="connsiteX1" fmla="*/ 144986 w 590010"/>
              <a:gd name="connsiteY1" fmla="*/ 2070968 h 2070968"/>
              <a:gd name="connsiteX2" fmla="*/ 590010 w 590010"/>
              <a:gd name="connsiteY2" fmla="*/ 1620013 h 2070968"/>
              <a:gd name="connsiteX3" fmla="*/ 496781 w 590010"/>
              <a:gd name="connsiteY3" fmla="*/ 0 h 2070968"/>
              <a:gd name="connsiteX4" fmla="*/ 0 w 590010"/>
              <a:gd name="connsiteY4" fmla="*/ 515563 h 2070968"/>
              <a:gd name="connsiteX0" fmla="*/ 0 w 593089"/>
              <a:gd name="connsiteY0" fmla="*/ 487854 h 2070968"/>
              <a:gd name="connsiteX1" fmla="*/ 148065 w 593089"/>
              <a:gd name="connsiteY1" fmla="*/ 2070968 h 2070968"/>
              <a:gd name="connsiteX2" fmla="*/ 593089 w 593089"/>
              <a:gd name="connsiteY2" fmla="*/ 1620013 h 2070968"/>
              <a:gd name="connsiteX3" fmla="*/ 499860 w 593089"/>
              <a:gd name="connsiteY3" fmla="*/ 0 h 2070968"/>
              <a:gd name="connsiteX4" fmla="*/ 0 w 593089"/>
              <a:gd name="connsiteY4" fmla="*/ 487854 h 2070968"/>
              <a:gd name="connsiteX0" fmla="*/ 0 w 593089"/>
              <a:gd name="connsiteY0" fmla="*/ 494012 h 2077126"/>
              <a:gd name="connsiteX1" fmla="*/ 148065 w 593089"/>
              <a:gd name="connsiteY1" fmla="*/ 2077126 h 2077126"/>
              <a:gd name="connsiteX2" fmla="*/ 593089 w 593089"/>
              <a:gd name="connsiteY2" fmla="*/ 1626171 h 2077126"/>
              <a:gd name="connsiteX3" fmla="*/ 493702 w 593089"/>
              <a:gd name="connsiteY3" fmla="*/ 0 h 2077126"/>
              <a:gd name="connsiteX4" fmla="*/ 0 w 593089"/>
              <a:gd name="connsiteY4" fmla="*/ 494012 h 2077126"/>
              <a:gd name="connsiteX0" fmla="*/ 0 w 593089"/>
              <a:gd name="connsiteY0" fmla="*/ 494012 h 2077126"/>
              <a:gd name="connsiteX1" fmla="*/ 148065 w 593089"/>
              <a:gd name="connsiteY1" fmla="*/ 2077126 h 2077126"/>
              <a:gd name="connsiteX2" fmla="*/ 593089 w 593089"/>
              <a:gd name="connsiteY2" fmla="*/ 1626171 h 2077126"/>
              <a:gd name="connsiteX3" fmla="*/ 493702 w 593089"/>
              <a:gd name="connsiteY3" fmla="*/ 0 h 2077126"/>
              <a:gd name="connsiteX4" fmla="*/ 0 w 593089"/>
              <a:gd name="connsiteY4" fmla="*/ 494012 h 2077126"/>
              <a:gd name="connsiteX0" fmla="*/ 0 w 593089"/>
              <a:gd name="connsiteY0" fmla="*/ 494012 h 2123308"/>
              <a:gd name="connsiteX1" fmla="*/ 86489 w 593089"/>
              <a:gd name="connsiteY1" fmla="*/ 2123308 h 2123308"/>
              <a:gd name="connsiteX2" fmla="*/ 593089 w 593089"/>
              <a:gd name="connsiteY2" fmla="*/ 1626171 h 2123308"/>
              <a:gd name="connsiteX3" fmla="*/ 493702 w 593089"/>
              <a:gd name="connsiteY3" fmla="*/ 0 h 2123308"/>
              <a:gd name="connsiteX4" fmla="*/ 0 w 593089"/>
              <a:gd name="connsiteY4" fmla="*/ 494012 h 2123308"/>
              <a:gd name="connsiteX0" fmla="*/ 0 w 590010"/>
              <a:gd name="connsiteY0" fmla="*/ 503248 h 2123308"/>
              <a:gd name="connsiteX1" fmla="*/ 83410 w 590010"/>
              <a:gd name="connsiteY1" fmla="*/ 2123308 h 2123308"/>
              <a:gd name="connsiteX2" fmla="*/ 590010 w 590010"/>
              <a:gd name="connsiteY2" fmla="*/ 1626171 h 2123308"/>
              <a:gd name="connsiteX3" fmla="*/ 490623 w 590010"/>
              <a:gd name="connsiteY3" fmla="*/ 0 h 2123308"/>
              <a:gd name="connsiteX4" fmla="*/ 0 w 590010"/>
              <a:gd name="connsiteY4" fmla="*/ 503248 h 2123308"/>
              <a:gd name="connsiteX0" fmla="*/ 0 w 593089"/>
              <a:gd name="connsiteY0" fmla="*/ 497090 h 2123308"/>
              <a:gd name="connsiteX1" fmla="*/ 86489 w 593089"/>
              <a:gd name="connsiteY1" fmla="*/ 2123308 h 2123308"/>
              <a:gd name="connsiteX2" fmla="*/ 593089 w 593089"/>
              <a:gd name="connsiteY2" fmla="*/ 1626171 h 2123308"/>
              <a:gd name="connsiteX3" fmla="*/ 493702 w 593089"/>
              <a:gd name="connsiteY3" fmla="*/ 0 h 2123308"/>
              <a:gd name="connsiteX4" fmla="*/ 0 w 593089"/>
              <a:gd name="connsiteY4" fmla="*/ 497090 h 21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089" h="2123308">
                <a:moveTo>
                  <a:pt x="0" y="497090"/>
                </a:moveTo>
                <a:lnTo>
                  <a:pt x="86489" y="2123308"/>
                </a:lnTo>
                <a:lnTo>
                  <a:pt x="593089" y="1626171"/>
                </a:lnTo>
                <a:cubicBezTo>
                  <a:pt x="571538" y="1060767"/>
                  <a:pt x="534303" y="813054"/>
                  <a:pt x="493702" y="0"/>
                </a:cubicBezTo>
                <a:cubicBezTo>
                  <a:pt x="339509" y="169088"/>
                  <a:pt x="149719" y="345079"/>
                  <a:pt x="0" y="49709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7" name="Freeform 1">
            <a:extLst>
              <a:ext uri="{FF2B5EF4-FFF2-40B4-BE49-F238E27FC236}">
                <a16:creationId xmlns:a16="http://schemas.microsoft.com/office/drawing/2014/main" id="{71F8858F-3D06-4964-8452-F61D45DF6B9A}"/>
              </a:ext>
            </a:extLst>
          </p:cNvPr>
          <p:cNvSpPr/>
          <p:nvPr/>
        </p:nvSpPr>
        <p:spPr>
          <a:xfrm>
            <a:off x="7378000" y="2447178"/>
            <a:ext cx="764934" cy="1313994"/>
          </a:xfrm>
          <a:custGeom>
            <a:avLst/>
            <a:gdLst>
              <a:gd name="connsiteX0" fmla="*/ 0 w 764934"/>
              <a:gd name="connsiteY0" fmla="*/ 0 h 1277049"/>
              <a:gd name="connsiteX1" fmla="*/ 564002 w 764934"/>
              <a:gd name="connsiteY1" fmla="*/ 0 h 1277049"/>
              <a:gd name="connsiteX2" fmla="*/ 764934 w 764934"/>
              <a:gd name="connsiteY2" fmla="*/ 779913 h 1277049"/>
              <a:gd name="connsiteX3" fmla="*/ 270649 w 764934"/>
              <a:gd name="connsiteY3" fmla="*/ 1277049 h 1277049"/>
              <a:gd name="connsiteX4" fmla="*/ 0 w 764934"/>
              <a:gd name="connsiteY4" fmla="*/ 0 h 1277049"/>
              <a:gd name="connsiteX0" fmla="*/ 0 w 764934"/>
              <a:gd name="connsiteY0" fmla="*/ 27709 h 1304758"/>
              <a:gd name="connsiteX1" fmla="*/ 640972 w 764934"/>
              <a:gd name="connsiteY1" fmla="*/ 0 h 1304758"/>
              <a:gd name="connsiteX2" fmla="*/ 764934 w 764934"/>
              <a:gd name="connsiteY2" fmla="*/ 807622 h 1304758"/>
              <a:gd name="connsiteX3" fmla="*/ 270649 w 764934"/>
              <a:gd name="connsiteY3" fmla="*/ 1304758 h 1304758"/>
              <a:gd name="connsiteX4" fmla="*/ 0 w 764934"/>
              <a:gd name="connsiteY4" fmla="*/ 27709 h 1304758"/>
              <a:gd name="connsiteX0" fmla="*/ 0 w 764934"/>
              <a:gd name="connsiteY0" fmla="*/ 36945 h 1313994"/>
              <a:gd name="connsiteX1" fmla="*/ 659445 w 764934"/>
              <a:gd name="connsiteY1" fmla="*/ 0 h 1313994"/>
              <a:gd name="connsiteX2" fmla="*/ 764934 w 764934"/>
              <a:gd name="connsiteY2" fmla="*/ 816858 h 1313994"/>
              <a:gd name="connsiteX3" fmla="*/ 270649 w 764934"/>
              <a:gd name="connsiteY3" fmla="*/ 1313994 h 1313994"/>
              <a:gd name="connsiteX4" fmla="*/ 0 w 764934"/>
              <a:gd name="connsiteY4" fmla="*/ 36945 h 1313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934" h="1313994">
                <a:moveTo>
                  <a:pt x="0" y="36945"/>
                </a:moveTo>
                <a:lnTo>
                  <a:pt x="659445" y="0"/>
                </a:lnTo>
                <a:lnTo>
                  <a:pt x="764934" y="816858"/>
                </a:lnTo>
                <a:lnTo>
                  <a:pt x="270649" y="1313994"/>
                </a:lnTo>
                <a:cubicBezTo>
                  <a:pt x="164012" y="903705"/>
                  <a:pt x="106637" y="447234"/>
                  <a:pt x="0" y="36945"/>
                </a:cubicBez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 name="Freeform 2">
            <a:extLst>
              <a:ext uri="{FF2B5EF4-FFF2-40B4-BE49-F238E27FC236}">
                <a16:creationId xmlns:a16="http://schemas.microsoft.com/office/drawing/2014/main" id="{1D757D48-D5A2-442A-8BC1-B5AF3D00FAA2}"/>
              </a:ext>
            </a:extLst>
          </p:cNvPr>
          <p:cNvSpPr/>
          <p:nvPr/>
        </p:nvSpPr>
        <p:spPr>
          <a:xfrm>
            <a:off x="6018140" y="1637864"/>
            <a:ext cx="593089" cy="2123308"/>
          </a:xfrm>
          <a:custGeom>
            <a:avLst/>
            <a:gdLst>
              <a:gd name="connsiteX0" fmla="*/ 0 w 828136"/>
              <a:gd name="connsiteY0" fmla="*/ 422694 h 2018581"/>
              <a:gd name="connsiteX1" fmla="*/ 414068 w 828136"/>
              <a:gd name="connsiteY1" fmla="*/ 2018581 h 2018581"/>
              <a:gd name="connsiteX2" fmla="*/ 828136 w 828136"/>
              <a:gd name="connsiteY2" fmla="*/ 1570007 h 2018581"/>
              <a:gd name="connsiteX3" fmla="*/ 465826 w 828136"/>
              <a:gd name="connsiteY3" fmla="*/ 0 h 2018581"/>
              <a:gd name="connsiteX4" fmla="*/ 0 w 828136"/>
              <a:gd name="connsiteY4" fmla="*/ 422694 h 2018581"/>
              <a:gd name="connsiteX0" fmla="*/ 0 w 849567"/>
              <a:gd name="connsiteY0" fmla="*/ 422694 h 2018581"/>
              <a:gd name="connsiteX1" fmla="*/ 414068 w 849567"/>
              <a:gd name="connsiteY1" fmla="*/ 2018581 h 2018581"/>
              <a:gd name="connsiteX2" fmla="*/ 849567 w 849567"/>
              <a:gd name="connsiteY2" fmla="*/ 1567626 h 2018581"/>
              <a:gd name="connsiteX3" fmla="*/ 465826 w 849567"/>
              <a:gd name="connsiteY3" fmla="*/ 0 h 2018581"/>
              <a:gd name="connsiteX4" fmla="*/ 0 w 849567"/>
              <a:gd name="connsiteY4" fmla="*/ 422694 h 2018581"/>
              <a:gd name="connsiteX0" fmla="*/ 0 w 849567"/>
              <a:gd name="connsiteY0" fmla="*/ 422694 h 2018581"/>
              <a:gd name="connsiteX1" fmla="*/ 404543 w 849567"/>
              <a:gd name="connsiteY1" fmla="*/ 2018581 h 2018581"/>
              <a:gd name="connsiteX2" fmla="*/ 849567 w 849567"/>
              <a:gd name="connsiteY2" fmla="*/ 1567626 h 2018581"/>
              <a:gd name="connsiteX3" fmla="*/ 465826 w 849567"/>
              <a:gd name="connsiteY3" fmla="*/ 0 h 2018581"/>
              <a:gd name="connsiteX4" fmla="*/ 0 w 849567"/>
              <a:gd name="connsiteY4" fmla="*/ 422694 h 2018581"/>
              <a:gd name="connsiteX0" fmla="*/ 0 w 849567"/>
              <a:gd name="connsiteY0" fmla="*/ 434600 h 2030487"/>
              <a:gd name="connsiteX1" fmla="*/ 404543 w 849567"/>
              <a:gd name="connsiteY1" fmla="*/ 2030487 h 2030487"/>
              <a:gd name="connsiteX2" fmla="*/ 849567 w 849567"/>
              <a:gd name="connsiteY2" fmla="*/ 1579532 h 2030487"/>
              <a:gd name="connsiteX3" fmla="*/ 449157 w 849567"/>
              <a:gd name="connsiteY3" fmla="*/ 0 h 2030487"/>
              <a:gd name="connsiteX4" fmla="*/ 0 w 849567"/>
              <a:gd name="connsiteY4" fmla="*/ 434600 h 2030487"/>
              <a:gd name="connsiteX0" fmla="*/ 0 w 849567"/>
              <a:gd name="connsiteY0" fmla="*/ 434600 h 2030487"/>
              <a:gd name="connsiteX1" fmla="*/ 404543 w 849567"/>
              <a:gd name="connsiteY1" fmla="*/ 2030487 h 2030487"/>
              <a:gd name="connsiteX2" fmla="*/ 849567 w 849567"/>
              <a:gd name="connsiteY2" fmla="*/ 1579532 h 2030487"/>
              <a:gd name="connsiteX3" fmla="*/ 449157 w 849567"/>
              <a:gd name="connsiteY3" fmla="*/ 0 h 2030487"/>
              <a:gd name="connsiteX4" fmla="*/ 0 w 849567"/>
              <a:gd name="connsiteY4" fmla="*/ 434600 h 2030487"/>
              <a:gd name="connsiteX0" fmla="*/ 0 w 849567"/>
              <a:gd name="connsiteY0" fmla="*/ 436981 h 2032868"/>
              <a:gd name="connsiteX1" fmla="*/ 404543 w 849567"/>
              <a:gd name="connsiteY1" fmla="*/ 2032868 h 2032868"/>
              <a:gd name="connsiteX2" fmla="*/ 849567 w 849567"/>
              <a:gd name="connsiteY2" fmla="*/ 1581913 h 2032868"/>
              <a:gd name="connsiteX3" fmla="*/ 442013 w 849567"/>
              <a:gd name="connsiteY3" fmla="*/ 0 h 2032868"/>
              <a:gd name="connsiteX4" fmla="*/ 0 w 849567"/>
              <a:gd name="connsiteY4" fmla="*/ 436981 h 2032868"/>
              <a:gd name="connsiteX0" fmla="*/ 0 w 851948"/>
              <a:gd name="connsiteY0" fmla="*/ 453650 h 2032868"/>
              <a:gd name="connsiteX1" fmla="*/ 406924 w 851948"/>
              <a:gd name="connsiteY1" fmla="*/ 2032868 h 2032868"/>
              <a:gd name="connsiteX2" fmla="*/ 851948 w 851948"/>
              <a:gd name="connsiteY2" fmla="*/ 1581913 h 2032868"/>
              <a:gd name="connsiteX3" fmla="*/ 444394 w 851948"/>
              <a:gd name="connsiteY3" fmla="*/ 0 h 2032868"/>
              <a:gd name="connsiteX4" fmla="*/ 0 w 851948"/>
              <a:gd name="connsiteY4" fmla="*/ 453650 h 2032868"/>
              <a:gd name="connsiteX0" fmla="*/ 0 w 844804"/>
              <a:gd name="connsiteY0" fmla="*/ 444125 h 2032868"/>
              <a:gd name="connsiteX1" fmla="*/ 399780 w 844804"/>
              <a:gd name="connsiteY1" fmla="*/ 2032868 h 2032868"/>
              <a:gd name="connsiteX2" fmla="*/ 844804 w 844804"/>
              <a:gd name="connsiteY2" fmla="*/ 1581913 h 2032868"/>
              <a:gd name="connsiteX3" fmla="*/ 437250 w 844804"/>
              <a:gd name="connsiteY3" fmla="*/ 0 h 2032868"/>
              <a:gd name="connsiteX4" fmla="*/ 0 w 844804"/>
              <a:gd name="connsiteY4" fmla="*/ 444125 h 2032868"/>
              <a:gd name="connsiteX0" fmla="*/ 0 w 844804"/>
              <a:gd name="connsiteY0" fmla="*/ 444125 h 2032868"/>
              <a:gd name="connsiteX1" fmla="*/ 399780 w 844804"/>
              <a:gd name="connsiteY1" fmla="*/ 2032868 h 2032868"/>
              <a:gd name="connsiteX2" fmla="*/ 844804 w 844804"/>
              <a:gd name="connsiteY2" fmla="*/ 1581913 h 2032868"/>
              <a:gd name="connsiteX3" fmla="*/ 437250 w 844804"/>
              <a:gd name="connsiteY3" fmla="*/ 0 h 2032868"/>
              <a:gd name="connsiteX4" fmla="*/ 0 w 844804"/>
              <a:gd name="connsiteY4" fmla="*/ 444125 h 2032868"/>
              <a:gd name="connsiteX0" fmla="*/ 0 w 856710"/>
              <a:gd name="connsiteY0" fmla="*/ 448888 h 2032868"/>
              <a:gd name="connsiteX1" fmla="*/ 411686 w 856710"/>
              <a:gd name="connsiteY1" fmla="*/ 2032868 h 2032868"/>
              <a:gd name="connsiteX2" fmla="*/ 856710 w 856710"/>
              <a:gd name="connsiteY2" fmla="*/ 1581913 h 2032868"/>
              <a:gd name="connsiteX3" fmla="*/ 449156 w 856710"/>
              <a:gd name="connsiteY3" fmla="*/ 0 h 2032868"/>
              <a:gd name="connsiteX4" fmla="*/ 0 w 856710"/>
              <a:gd name="connsiteY4" fmla="*/ 448888 h 2032868"/>
              <a:gd name="connsiteX0" fmla="*/ 0 w 856710"/>
              <a:gd name="connsiteY0" fmla="*/ 486988 h 2070968"/>
              <a:gd name="connsiteX1" fmla="*/ 411686 w 856710"/>
              <a:gd name="connsiteY1" fmla="*/ 2070968 h 2070968"/>
              <a:gd name="connsiteX2" fmla="*/ 856710 w 856710"/>
              <a:gd name="connsiteY2" fmla="*/ 1620013 h 2070968"/>
              <a:gd name="connsiteX3" fmla="*/ 763481 w 856710"/>
              <a:gd name="connsiteY3" fmla="*/ 0 h 2070968"/>
              <a:gd name="connsiteX4" fmla="*/ 0 w 856710"/>
              <a:gd name="connsiteY4" fmla="*/ 486988 h 2070968"/>
              <a:gd name="connsiteX0" fmla="*/ 0 w 856710"/>
              <a:gd name="connsiteY0" fmla="*/ 486988 h 2070968"/>
              <a:gd name="connsiteX1" fmla="*/ 411686 w 856710"/>
              <a:gd name="connsiteY1" fmla="*/ 2070968 h 2070968"/>
              <a:gd name="connsiteX2" fmla="*/ 856710 w 856710"/>
              <a:gd name="connsiteY2" fmla="*/ 1620013 h 2070968"/>
              <a:gd name="connsiteX3" fmla="*/ 763481 w 856710"/>
              <a:gd name="connsiteY3" fmla="*/ 0 h 2070968"/>
              <a:gd name="connsiteX4" fmla="*/ 0 w 856710"/>
              <a:gd name="connsiteY4" fmla="*/ 486988 h 2070968"/>
              <a:gd name="connsiteX0" fmla="*/ 0 w 856710"/>
              <a:gd name="connsiteY0" fmla="*/ 486988 h 2070968"/>
              <a:gd name="connsiteX1" fmla="*/ 411686 w 856710"/>
              <a:gd name="connsiteY1" fmla="*/ 2070968 h 2070968"/>
              <a:gd name="connsiteX2" fmla="*/ 856710 w 856710"/>
              <a:gd name="connsiteY2" fmla="*/ 1620013 h 2070968"/>
              <a:gd name="connsiteX3" fmla="*/ 763481 w 856710"/>
              <a:gd name="connsiteY3" fmla="*/ 0 h 2070968"/>
              <a:gd name="connsiteX4" fmla="*/ 0 w 856710"/>
              <a:gd name="connsiteY4" fmla="*/ 486988 h 2070968"/>
              <a:gd name="connsiteX0" fmla="*/ 0 w 856710"/>
              <a:gd name="connsiteY0" fmla="*/ 486988 h 2070968"/>
              <a:gd name="connsiteX1" fmla="*/ 411686 w 856710"/>
              <a:gd name="connsiteY1" fmla="*/ 2070968 h 2070968"/>
              <a:gd name="connsiteX2" fmla="*/ 856710 w 856710"/>
              <a:gd name="connsiteY2" fmla="*/ 1620013 h 2070968"/>
              <a:gd name="connsiteX3" fmla="*/ 763481 w 856710"/>
              <a:gd name="connsiteY3" fmla="*/ 0 h 2070968"/>
              <a:gd name="connsiteX4" fmla="*/ 0 w 856710"/>
              <a:gd name="connsiteY4" fmla="*/ 486988 h 2070968"/>
              <a:gd name="connsiteX0" fmla="*/ 0 w 856710"/>
              <a:gd name="connsiteY0" fmla="*/ 486988 h 2070968"/>
              <a:gd name="connsiteX1" fmla="*/ 411686 w 856710"/>
              <a:gd name="connsiteY1" fmla="*/ 2070968 h 2070968"/>
              <a:gd name="connsiteX2" fmla="*/ 856710 w 856710"/>
              <a:gd name="connsiteY2" fmla="*/ 1620013 h 2070968"/>
              <a:gd name="connsiteX3" fmla="*/ 763481 w 856710"/>
              <a:gd name="connsiteY3" fmla="*/ 0 h 2070968"/>
              <a:gd name="connsiteX4" fmla="*/ 0 w 856710"/>
              <a:gd name="connsiteY4" fmla="*/ 486988 h 2070968"/>
              <a:gd name="connsiteX0" fmla="*/ 0 w 590010"/>
              <a:gd name="connsiteY0" fmla="*/ 486988 h 2070968"/>
              <a:gd name="connsiteX1" fmla="*/ 144986 w 590010"/>
              <a:gd name="connsiteY1" fmla="*/ 2070968 h 2070968"/>
              <a:gd name="connsiteX2" fmla="*/ 590010 w 590010"/>
              <a:gd name="connsiteY2" fmla="*/ 1620013 h 2070968"/>
              <a:gd name="connsiteX3" fmla="*/ 496781 w 590010"/>
              <a:gd name="connsiteY3" fmla="*/ 0 h 2070968"/>
              <a:gd name="connsiteX4" fmla="*/ 0 w 590010"/>
              <a:gd name="connsiteY4" fmla="*/ 486988 h 2070968"/>
              <a:gd name="connsiteX0" fmla="*/ 0 w 590010"/>
              <a:gd name="connsiteY0" fmla="*/ 515563 h 2070968"/>
              <a:gd name="connsiteX1" fmla="*/ 144986 w 590010"/>
              <a:gd name="connsiteY1" fmla="*/ 2070968 h 2070968"/>
              <a:gd name="connsiteX2" fmla="*/ 590010 w 590010"/>
              <a:gd name="connsiteY2" fmla="*/ 1620013 h 2070968"/>
              <a:gd name="connsiteX3" fmla="*/ 496781 w 590010"/>
              <a:gd name="connsiteY3" fmla="*/ 0 h 2070968"/>
              <a:gd name="connsiteX4" fmla="*/ 0 w 590010"/>
              <a:gd name="connsiteY4" fmla="*/ 515563 h 2070968"/>
              <a:gd name="connsiteX0" fmla="*/ 0 w 593089"/>
              <a:gd name="connsiteY0" fmla="*/ 487854 h 2070968"/>
              <a:gd name="connsiteX1" fmla="*/ 148065 w 593089"/>
              <a:gd name="connsiteY1" fmla="*/ 2070968 h 2070968"/>
              <a:gd name="connsiteX2" fmla="*/ 593089 w 593089"/>
              <a:gd name="connsiteY2" fmla="*/ 1620013 h 2070968"/>
              <a:gd name="connsiteX3" fmla="*/ 499860 w 593089"/>
              <a:gd name="connsiteY3" fmla="*/ 0 h 2070968"/>
              <a:gd name="connsiteX4" fmla="*/ 0 w 593089"/>
              <a:gd name="connsiteY4" fmla="*/ 487854 h 2070968"/>
              <a:gd name="connsiteX0" fmla="*/ 0 w 593089"/>
              <a:gd name="connsiteY0" fmla="*/ 494012 h 2077126"/>
              <a:gd name="connsiteX1" fmla="*/ 148065 w 593089"/>
              <a:gd name="connsiteY1" fmla="*/ 2077126 h 2077126"/>
              <a:gd name="connsiteX2" fmla="*/ 593089 w 593089"/>
              <a:gd name="connsiteY2" fmla="*/ 1626171 h 2077126"/>
              <a:gd name="connsiteX3" fmla="*/ 493702 w 593089"/>
              <a:gd name="connsiteY3" fmla="*/ 0 h 2077126"/>
              <a:gd name="connsiteX4" fmla="*/ 0 w 593089"/>
              <a:gd name="connsiteY4" fmla="*/ 494012 h 2077126"/>
              <a:gd name="connsiteX0" fmla="*/ 0 w 593089"/>
              <a:gd name="connsiteY0" fmla="*/ 494012 h 2077126"/>
              <a:gd name="connsiteX1" fmla="*/ 148065 w 593089"/>
              <a:gd name="connsiteY1" fmla="*/ 2077126 h 2077126"/>
              <a:gd name="connsiteX2" fmla="*/ 593089 w 593089"/>
              <a:gd name="connsiteY2" fmla="*/ 1626171 h 2077126"/>
              <a:gd name="connsiteX3" fmla="*/ 493702 w 593089"/>
              <a:gd name="connsiteY3" fmla="*/ 0 h 2077126"/>
              <a:gd name="connsiteX4" fmla="*/ 0 w 593089"/>
              <a:gd name="connsiteY4" fmla="*/ 494012 h 2077126"/>
              <a:gd name="connsiteX0" fmla="*/ 0 w 593089"/>
              <a:gd name="connsiteY0" fmla="*/ 494012 h 2123308"/>
              <a:gd name="connsiteX1" fmla="*/ 86489 w 593089"/>
              <a:gd name="connsiteY1" fmla="*/ 2123308 h 2123308"/>
              <a:gd name="connsiteX2" fmla="*/ 593089 w 593089"/>
              <a:gd name="connsiteY2" fmla="*/ 1626171 h 2123308"/>
              <a:gd name="connsiteX3" fmla="*/ 493702 w 593089"/>
              <a:gd name="connsiteY3" fmla="*/ 0 h 2123308"/>
              <a:gd name="connsiteX4" fmla="*/ 0 w 593089"/>
              <a:gd name="connsiteY4" fmla="*/ 494012 h 2123308"/>
              <a:gd name="connsiteX0" fmla="*/ 0 w 590010"/>
              <a:gd name="connsiteY0" fmla="*/ 503248 h 2123308"/>
              <a:gd name="connsiteX1" fmla="*/ 83410 w 590010"/>
              <a:gd name="connsiteY1" fmla="*/ 2123308 h 2123308"/>
              <a:gd name="connsiteX2" fmla="*/ 590010 w 590010"/>
              <a:gd name="connsiteY2" fmla="*/ 1626171 h 2123308"/>
              <a:gd name="connsiteX3" fmla="*/ 490623 w 590010"/>
              <a:gd name="connsiteY3" fmla="*/ 0 h 2123308"/>
              <a:gd name="connsiteX4" fmla="*/ 0 w 590010"/>
              <a:gd name="connsiteY4" fmla="*/ 503248 h 2123308"/>
              <a:gd name="connsiteX0" fmla="*/ 0 w 593089"/>
              <a:gd name="connsiteY0" fmla="*/ 497090 h 2123308"/>
              <a:gd name="connsiteX1" fmla="*/ 86489 w 593089"/>
              <a:gd name="connsiteY1" fmla="*/ 2123308 h 2123308"/>
              <a:gd name="connsiteX2" fmla="*/ 593089 w 593089"/>
              <a:gd name="connsiteY2" fmla="*/ 1626171 h 2123308"/>
              <a:gd name="connsiteX3" fmla="*/ 493702 w 593089"/>
              <a:gd name="connsiteY3" fmla="*/ 0 h 2123308"/>
              <a:gd name="connsiteX4" fmla="*/ 0 w 593089"/>
              <a:gd name="connsiteY4" fmla="*/ 497090 h 21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089" h="2123308">
                <a:moveTo>
                  <a:pt x="0" y="497090"/>
                </a:moveTo>
                <a:lnTo>
                  <a:pt x="86489" y="2123308"/>
                </a:lnTo>
                <a:lnTo>
                  <a:pt x="593089" y="1626171"/>
                </a:lnTo>
                <a:cubicBezTo>
                  <a:pt x="571538" y="1060767"/>
                  <a:pt x="534303" y="813054"/>
                  <a:pt x="493702" y="0"/>
                </a:cubicBezTo>
                <a:cubicBezTo>
                  <a:pt x="339509" y="169088"/>
                  <a:pt x="149719" y="345079"/>
                  <a:pt x="0" y="497090"/>
                </a:cubicBez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9" name="Rectangle 8">
            <a:extLst>
              <a:ext uri="{FF2B5EF4-FFF2-40B4-BE49-F238E27FC236}">
                <a16:creationId xmlns:a16="http://schemas.microsoft.com/office/drawing/2014/main" id="{31AD1C7C-896E-4BBA-AF22-7025C28AF464}"/>
              </a:ext>
            </a:extLst>
          </p:cNvPr>
          <p:cNvSpPr/>
          <p:nvPr/>
        </p:nvSpPr>
        <p:spPr>
          <a:xfrm rot="2700000">
            <a:off x="1361544" y="2374568"/>
            <a:ext cx="2244813" cy="647981"/>
          </a:xfrm>
          <a:prstGeom prst="rect">
            <a:avLst/>
          </a:prstGeom>
          <a:solidFill>
            <a:schemeClr val="bg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0" name="Rectangle 9">
            <a:extLst>
              <a:ext uri="{FF2B5EF4-FFF2-40B4-BE49-F238E27FC236}">
                <a16:creationId xmlns:a16="http://schemas.microsoft.com/office/drawing/2014/main" id="{AA0894D7-9251-445F-9FFF-B7C982D1349B}"/>
              </a:ext>
            </a:extLst>
          </p:cNvPr>
          <p:cNvSpPr/>
          <p:nvPr/>
        </p:nvSpPr>
        <p:spPr>
          <a:xfrm rot="2700000">
            <a:off x="2892851" y="2181774"/>
            <a:ext cx="2244813" cy="797333"/>
          </a:xfrm>
          <a:prstGeom prst="rect">
            <a:avLst/>
          </a:prstGeom>
          <a:solidFill>
            <a:srgbClr val="00B050"/>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latin typeface="Times New Roman" pitchFamily="18" charset="0"/>
                <a:cs typeface="Times New Roman" pitchFamily="18" charset="0"/>
              </a:rPr>
              <a:t>Onsite Interview</a:t>
            </a:r>
          </a:p>
          <a:p>
            <a:pPr algn="ctr"/>
            <a:endParaRPr lang="ko-KR" altLang="en-US" dirty="0">
              <a:solidFill>
                <a:schemeClr val="tx1"/>
              </a:solidFill>
            </a:endParaRPr>
          </a:p>
        </p:txBody>
      </p:sp>
      <p:sp>
        <p:nvSpPr>
          <p:cNvPr id="11" name="Rectangle 10">
            <a:extLst>
              <a:ext uri="{FF2B5EF4-FFF2-40B4-BE49-F238E27FC236}">
                <a16:creationId xmlns:a16="http://schemas.microsoft.com/office/drawing/2014/main" id="{B90BA2F7-C79A-436E-97B2-F1508BCD1C45}"/>
              </a:ext>
            </a:extLst>
          </p:cNvPr>
          <p:cNvSpPr/>
          <p:nvPr/>
        </p:nvSpPr>
        <p:spPr>
          <a:xfrm rot="2700000">
            <a:off x="4423056" y="2374568"/>
            <a:ext cx="2244813" cy="647981"/>
          </a:xfrm>
          <a:prstGeom prst="rect">
            <a:avLst/>
          </a:prstGeom>
          <a:solidFill>
            <a:srgbClr val="00B050"/>
          </a:solid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tx1"/>
              </a:buClr>
            </a:pPr>
            <a:r>
              <a:rPr lang="en-IN" sz="2400" dirty="0">
                <a:latin typeface="Times New Roman" pitchFamily="18" charset="0"/>
                <a:cs typeface="Times New Roman" pitchFamily="18" charset="0"/>
              </a:rPr>
              <a:t>Telephonic</a:t>
            </a:r>
          </a:p>
          <a:p>
            <a:pPr algn="ctr">
              <a:buClr>
                <a:schemeClr val="tx1"/>
              </a:buClr>
            </a:pPr>
            <a:endParaRPr lang="en-US" sz="2400" dirty="0">
              <a:solidFill>
                <a:schemeClr val="tx1"/>
              </a:solidFill>
              <a:latin typeface="Calibri" pitchFamily="34" charset="0"/>
              <a:cs typeface="Calibri" pitchFamily="34" charset="0"/>
            </a:endParaRPr>
          </a:p>
        </p:txBody>
      </p:sp>
      <p:sp>
        <p:nvSpPr>
          <p:cNvPr id="12" name="Rectangle 11">
            <a:extLst>
              <a:ext uri="{FF2B5EF4-FFF2-40B4-BE49-F238E27FC236}">
                <a16:creationId xmlns:a16="http://schemas.microsoft.com/office/drawing/2014/main" id="{949E9182-6ACE-4256-8C6A-E2AB94F5919B}"/>
              </a:ext>
            </a:extLst>
          </p:cNvPr>
          <p:cNvSpPr/>
          <p:nvPr/>
        </p:nvSpPr>
        <p:spPr>
          <a:xfrm rot="2700000">
            <a:off x="5953011" y="2246755"/>
            <a:ext cx="2244813" cy="905209"/>
          </a:xfrm>
          <a:prstGeom prst="rect">
            <a:avLst/>
          </a:prstGeom>
          <a:solidFill>
            <a:srgbClr val="00B050"/>
          </a:solid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latin typeface="Times New Roman" pitchFamily="18" charset="0"/>
                <a:cs typeface="Times New Roman" pitchFamily="18" charset="0"/>
              </a:rPr>
              <a:t>Video Conferencing</a:t>
            </a:r>
          </a:p>
          <a:p>
            <a:pPr>
              <a:buNone/>
            </a:pPr>
            <a:endParaRPr lang="en-US" sz="2000" dirty="0"/>
          </a:p>
        </p:txBody>
      </p:sp>
      <p:sp>
        <p:nvSpPr>
          <p:cNvPr id="13" name="TextBox 12">
            <a:extLst>
              <a:ext uri="{FF2B5EF4-FFF2-40B4-BE49-F238E27FC236}">
                <a16:creationId xmlns:a16="http://schemas.microsoft.com/office/drawing/2014/main" id="{B479D59F-AAC2-487B-969F-9574FF0AD196}"/>
              </a:ext>
            </a:extLst>
          </p:cNvPr>
          <p:cNvSpPr txBox="1"/>
          <p:nvPr/>
        </p:nvSpPr>
        <p:spPr>
          <a:xfrm rot="2700000">
            <a:off x="1377959" y="2166707"/>
            <a:ext cx="2244549" cy="1077218"/>
          </a:xfrm>
          <a:prstGeom prst="rect">
            <a:avLst/>
          </a:prstGeom>
          <a:solidFill>
            <a:srgbClr val="00B050"/>
          </a:solidFill>
        </p:spPr>
        <p:txBody>
          <a:bodyPr wrap="square" rtlCol="0">
            <a:spAutoFit/>
          </a:bodyPr>
          <a:lstStyle/>
          <a:p>
            <a:r>
              <a:rPr lang="en-IN" sz="2400" dirty="0">
                <a:solidFill>
                  <a:schemeClr val="bg1"/>
                </a:solidFill>
                <a:latin typeface="Times New Roman" pitchFamily="18" charset="0"/>
                <a:cs typeface="Times New Roman" pitchFamily="18" charset="0"/>
              </a:rPr>
              <a:t>Campus Interview</a:t>
            </a:r>
            <a:endParaRPr lang="en-US" sz="2400" dirty="0">
              <a:solidFill>
                <a:schemeClr val="bg1"/>
              </a:solidFill>
              <a:latin typeface="Times New Roman" pitchFamily="18" charset="0"/>
              <a:cs typeface="Times New Roman" pitchFamily="18" charset="0"/>
            </a:endParaRPr>
          </a:p>
          <a:p>
            <a:r>
              <a:rPr lang="en-US" altLang="ko-KR" sz="1600" b="1" dirty="0">
                <a:solidFill>
                  <a:schemeClr val="tx1">
                    <a:lumMod val="65000"/>
                    <a:lumOff val="35000"/>
                  </a:schemeClr>
                </a:solidFill>
                <a:cs typeface="Arial" pitchFamily="34" charset="0"/>
              </a:rPr>
              <a:t>  </a:t>
            </a:r>
            <a:endParaRPr lang="ko-KR" altLang="en-US" sz="1600" b="1" dirty="0">
              <a:solidFill>
                <a:schemeClr val="tx1">
                  <a:lumMod val="65000"/>
                  <a:lumOff val="35000"/>
                </a:schemeClr>
              </a:solidFill>
              <a:cs typeface="Arial" pitchFamily="34" charset="0"/>
            </a:endParaRPr>
          </a:p>
        </p:txBody>
      </p:sp>
      <p:sp>
        <p:nvSpPr>
          <p:cNvPr id="14" name="Freeform 32">
            <a:extLst>
              <a:ext uri="{FF2B5EF4-FFF2-40B4-BE49-F238E27FC236}">
                <a16:creationId xmlns:a16="http://schemas.microsoft.com/office/drawing/2014/main" id="{A031C19F-08D6-485B-8F9B-EC2992894635}"/>
              </a:ext>
            </a:extLst>
          </p:cNvPr>
          <p:cNvSpPr/>
          <p:nvPr/>
        </p:nvSpPr>
        <p:spPr>
          <a:xfrm>
            <a:off x="8318501" y="2044700"/>
            <a:ext cx="1562100" cy="1181100"/>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Calibri" pitchFamily="34" charset="0"/>
                <a:ea typeface="Calibri" pitchFamily="34" charset="0"/>
                <a:cs typeface="Calibri" pitchFamily="34" charset="0"/>
              </a:rPr>
              <a:t> </a:t>
            </a:r>
            <a:r>
              <a:rPr lang="en-IN" dirty="0">
                <a:latin typeface="Calibri" pitchFamily="34" charset="0"/>
                <a:ea typeface="Calibri" pitchFamily="34" charset="0"/>
                <a:cs typeface="Calibri" pitchFamily="34" charset="0"/>
              </a:rPr>
              <a:t>Campus Interview</a:t>
            </a:r>
            <a:endParaRPr lang="en-US" dirty="0">
              <a:latin typeface="Calibri" pitchFamily="34" charset="0"/>
              <a:ea typeface="Calibri" pitchFamily="34" charset="0"/>
              <a:cs typeface="Calibri" pitchFamily="34" charset="0"/>
            </a:endParaRPr>
          </a:p>
        </p:txBody>
      </p:sp>
      <p:sp>
        <p:nvSpPr>
          <p:cNvPr id="3" name="Content Placeholder 2"/>
          <p:cNvSpPr>
            <a:spLocks noGrp="1"/>
          </p:cNvSpPr>
          <p:nvPr>
            <p:ph idx="1"/>
          </p:nvPr>
        </p:nvSpPr>
        <p:spPr>
          <a:xfrm>
            <a:off x="1295401" y="2556932"/>
            <a:ext cx="5854699" cy="3831168"/>
          </a:xfrm>
        </p:spPr>
        <p:txBody>
          <a:bodyPr/>
          <a:lstStyle/>
          <a:p>
            <a:r>
              <a:rPr lang="en-IN" dirty="0">
                <a:latin typeface="Calibri" pitchFamily="34" charset="0"/>
                <a:cs typeface="Calibri" pitchFamily="34" charset="0"/>
              </a:rPr>
              <a:t>Campus interviews are the interviews conducted at the campuses of colleges. The companies inform the students well in advance through the placement department of the college that they would be visiting their campus to select students for jobs. </a:t>
            </a:r>
            <a:endParaRPr lang="en-US" dirty="0">
              <a:latin typeface="Calibri" pitchFamily="34" charset="0"/>
              <a:cs typeface="Calibri" pitchFamily="34" charset="0"/>
            </a:endParaRPr>
          </a:p>
          <a:p>
            <a:endParaRPr lang="en-US" dirty="0"/>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pic>
        <p:nvPicPr>
          <p:cNvPr id="5" name="Picture 2" descr="C:\Users\00461\Desktop\x.jpg"/>
          <p:cNvPicPr>
            <a:picLocks noChangeAspect="1" noChangeArrowheads="1"/>
          </p:cNvPicPr>
          <p:nvPr/>
        </p:nvPicPr>
        <p:blipFill>
          <a:blip r:embed="rId3" cstate="print"/>
          <a:srcRect/>
          <a:stretch>
            <a:fillRect/>
          </a:stretch>
        </p:blipFill>
        <p:spPr bwMode="auto">
          <a:xfrm>
            <a:off x="7236822" y="2463800"/>
            <a:ext cx="3526971" cy="2852783"/>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Calibri" pitchFamily="34" charset="0"/>
                <a:ea typeface="Calibri" pitchFamily="34" charset="0"/>
                <a:cs typeface="Calibri" pitchFamily="34" charset="0"/>
              </a:rPr>
              <a:t> </a:t>
            </a:r>
            <a:r>
              <a:rPr lang="en-IN" dirty="0">
                <a:latin typeface="Calibri" pitchFamily="34" charset="0"/>
                <a:cs typeface="Calibri" pitchFamily="34" charset="0"/>
              </a:rPr>
              <a:t>On-site</a:t>
            </a:r>
            <a:r>
              <a:rPr lang="en-IN" dirty="0">
                <a:latin typeface="Calibri" pitchFamily="34" charset="0"/>
                <a:ea typeface="Calibri" pitchFamily="34" charset="0"/>
                <a:cs typeface="Calibri" pitchFamily="34" charset="0"/>
              </a:rPr>
              <a:t> Interview</a:t>
            </a:r>
            <a:endParaRPr lang="en-US" dirty="0">
              <a:latin typeface="Calibri" pitchFamily="34" charset="0"/>
              <a:ea typeface="Calibri" pitchFamily="34" charset="0"/>
              <a:cs typeface="Calibri" pitchFamily="34" charset="0"/>
            </a:endParaRPr>
          </a:p>
        </p:txBody>
      </p:sp>
      <p:sp>
        <p:nvSpPr>
          <p:cNvPr id="3" name="Content Placeholder 2"/>
          <p:cNvSpPr>
            <a:spLocks noGrp="1"/>
          </p:cNvSpPr>
          <p:nvPr>
            <p:ph idx="1"/>
          </p:nvPr>
        </p:nvSpPr>
        <p:spPr>
          <a:xfrm>
            <a:off x="1295401" y="2556932"/>
            <a:ext cx="5359399" cy="3318936"/>
          </a:xfrm>
        </p:spPr>
        <p:txBody>
          <a:bodyPr/>
          <a:lstStyle/>
          <a:p>
            <a:r>
              <a:rPr lang="en-IN" dirty="0">
                <a:latin typeface="Calibri" pitchFamily="34" charset="0"/>
                <a:cs typeface="Calibri" pitchFamily="34" charset="0"/>
              </a:rPr>
              <a:t>On-site interviews are the interviews conducted at company premises</a:t>
            </a:r>
            <a:endParaRPr lang="en-US" dirty="0"/>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pic>
        <p:nvPicPr>
          <p:cNvPr id="5" name="Picture 4" descr="ᐈ Interview stock pictures, Royalty Free images of interview photos |  download on Depositphotos®"/>
          <p:cNvPicPr/>
          <p:nvPr/>
        </p:nvPicPr>
        <p:blipFill>
          <a:blip r:embed="rId3" cstate="print"/>
          <a:srcRect/>
          <a:stretch>
            <a:fillRect/>
          </a:stretch>
        </p:blipFill>
        <p:spPr bwMode="auto">
          <a:xfrm>
            <a:off x="6639950" y="2793999"/>
            <a:ext cx="4712677" cy="2922115"/>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Calibri" pitchFamily="34" charset="0"/>
                <a:cs typeface="Calibri" pitchFamily="34" charset="0"/>
              </a:rPr>
              <a:t>Telephonic </a:t>
            </a:r>
            <a:r>
              <a:rPr lang="en-IN" dirty="0">
                <a:latin typeface="Calibri" pitchFamily="34" charset="0"/>
                <a:ea typeface="Calibri" pitchFamily="34" charset="0"/>
                <a:cs typeface="Calibri" pitchFamily="34" charset="0"/>
              </a:rPr>
              <a:t>Interview</a:t>
            </a:r>
            <a:endParaRPr lang="en-US" dirty="0">
              <a:latin typeface="Calibri" pitchFamily="34" charset="0"/>
              <a:ea typeface="Calibri" pitchFamily="34" charset="0"/>
              <a:cs typeface="Calibri" pitchFamily="34" charset="0"/>
            </a:endParaRPr>
          </a:p>
        </p:txBody>
      </p:sp>
      <p:sp>
        <p:nvSpPr>
          <p:cNvPr id="3" name="Content Placeholder 2"/>
          <p:cNvSpPr>
            <a:spLocks noGrp="1"/>
          </p:cNvSpPr>
          <p:nvPr>
            <p:ph idx="1"/>
          </p:nvPr>
        </p:nvSpPr>
        <p:spPr>
          <a:xfrm>
            <a:off x="1295401" y="2556932"/>
            <a:ext cx="6032499" cy="3318936"/>
          </a:xfrm>
        </p:spPr>
        <p:txBody>
          <a:bodyPr/>
          <a:lstStyle/>
          <a:p>
            <a:r>
              <a:rPr lang="en-IN" dirty="0">
                <a:latin typeface="Calibri" pitchFamily="34" charset="0"/>
                <a:cs typeface="Calibri" pitchFamily="34" charset="0"/>
              </a:rPr>
              <a:t>Telephonic interviews are the interviews conducted by the companies over the telephone. This type of interviews may be used for short listing the candidates by talking to them and verifying the details of the resumes that they have submitted</a:t>
            </a:r>
            <a:endParaRPr lang="en-US" dirty="0">
              <a:latin typeface="Calibri" pitchFamily="34" charset="0"/>
              <a:cs typeface="Calibri" pitchFamily="34" charset="0"/>
            </a:endParaRPr>
          </a:p>
          <a:p>
            <a:endParaRPr lang="en-US" dirty="0"/>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pic>
        <p:nvPicPr>
          <p:cNvPr id="5" name="Picture 2" descr="C:\Users\00461\Desktop\g.jpg"/>
          <p:cNvPicPr>
            <a:picLocks noChangeAspect="1" noChangeArrowheads="1"/>
          </p:cNvPicPr>
          <p:nvPr/>
        </p:nvPicPr>
        <p:blipFill>
          <a:blip r:embed="rId3" cstate="print"/>
          <a:srcRect/>
          <a:stretch>
            <a:fillRect/>
          </a:stretch>
        </p:blipFill>
        <p:spPr bwMode="auto">
          <a:xfrm>
            <a:off x="8046720" y="2540000"/>
            <a:ext cx="3069770" cy="2755900"/>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Calibri" pitchFamily="34" charset="0"/>
                <a:cs typeface="Calibri" pitchFamily="34" charset="0"/>
              </a:rPr>
              <a:t>Video conferencing </a:t>
            </a:r>
            <a:r>
              <a:rPr lang="en-IN" dirty="0">
                <a:latin typeface="Calibri" pitchFamily="34" charset="0"/>
                <a:ea typeface="Calibri" pitchFamily="34" charset="0"/>
                <a:cs typeface="Calibri" pitchFamily="34" charset="0"/>
              </a:rPr>
              <a:t>Interview</a:t>
            </a:r>
            <a:endParaRPr lang="en-US" dirty="0">
              <a:latin typeface="Calibri" pitchFamily="34" charset="0"/>
              <a:ea typeface="Calibri" pitchFamily="34" charset="0"/>
              <a:cs typeface="Calibri" pitchFamily="34" charset="0"/>
            </a:endParaRPr>
          </a:p>
        </p:txBody>
      </p:sp>
      <p:sp>
        <p:nvSpPr>
          <p:cNvPr id="3" name="Content Placeholder 2"/>
          <p:cNvSpPr>
            <a:spLocks noGrp="1"/>
          </p:cNvSpPr>
          <p:nvPr>
            <p:ph idx="1"/>
          </p:nvPr>
        </p:nvSpPr>
        <p:spPr>
          <a:xfrm>
            <a:off x="1371601" y="2887132"/>
            <a:ext cx="6223000" cy="3318936"/>
          </a:xfrm>
        </p:spPr>
        <p:txBody>
          <a:bodyPr/>
          <a:lstStyle/>
          <a:p>
            <a:r>
              <a:rPr lang="en-IN" dirty="0">
                <a:latin typeface="Calibri" pitchFamily="34" charset="0"/>
                <a:cs typeface="Calibri" pitchFamily="34" charset="0"/>
              </a:rPr>
              <a:t>With hiring becoming increasingly global, many companies especially multinationals conduct videoconferencing  interviews to select candidates for jobs. Generally when hiring from senior positions from countries across the world, companies may use this mode of interviewing</a:t>
            </a:r>
            <a:r>
              <a:rPr lang="en-IN" sz="2400" dirty="0">
                <a:latin typeface="Calibri" pitchFamily="34" charset="0"/>
                <a:cs typeface="Calibri" pitchFamily="34" charset="0"/>
              </a:rPr>
              <a:t>. </a:t>
            </a:r>
            <a:endParaRPr lang="en-US" sz="2400" dirty="0">
              <a:latin typeface="Calibri" pitchFamily="34" charset="0"/>
              <a:cs typeface="Calibri" pitchFamily="34" charset="0"/>
            </a:endParaRPr>
          </a:p>
          <a:p>
            <a:endParaRPr lang="en-US" dirty="0"/>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pic>
        <p:nvPicPr>
          <p:cNvPr id="5" name="Picture 2" descr="C:\Users\00461\Desktop\d.jpg"/>
          <p:cNvPicPr>
            <a:picLocks noChangeAspect="1" noChangeArrowheads="1"/>
          </p:cNvPicPr>
          <p:nvPr/>
        </p:nvPicPr>
        <p:blipFill>
          <a:blip r:embed="rId3" cstate="print"/>
          <a:srcRect/>
          <a:stretch>
            <a:fillRect/>
          </a:stretch>
        </p:blipFill>
        <p:spPr bwMode="auto">
          <a:xfrm>
            <a:off x="8042366" y="3098800"/>
            <a:ext cx="2756262" cy="2852739"/>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3"/>
            <a:ext cx="9601196" cy="973668"/>
          </a:xfrm>
        </p:spPr>
        <p:txBody>
          <a:bodyPr/>
          <a:lstStyle/>
          <a:p>
            <a:r>
              <a:rPr lang="en-IN" sz="4000" dirty="0"/>
              <a:t>Persuasive</a:t>
            </a:r>
            <a:r>
              <a:rPr lang="en-IN" sz="4000" dirty="0">
                <a:latin typeface="Calibri" pitchFamily="34" charset="0"/>
                <a:ea typeface="Calibri" pitchFamily="34" charset="0"/>
                <a:cs typeface="Calibri" pitchFamily="34" charset="0"/>
              </a:rPr>
              <a:t> Interview </a:t>
            </a:r>
            <a:br>
              <a:rPr lang="en-US" sz="4000" dirty="0"/>
            </a:br>
            <a:endParaRPr lang="en-US" sz="4000" dirty="0">
              <a:latin typeface="Calibri" pitchFamily="34" charset="0"/>
              <a:ea typeface="Calibri" pitchFamily="34" charset="0"/>
              <a:cs typeface="Calibri" pitchFamily="34" charset="0"/>
            </a:endParaRPr>
          </a:p>
        </p:txBody>
      </p:sp>
      <p:sp>
        <p:nvSpPr>
          <p:cNvPr id="3" name="Content Placeholder 2"/>
          <p:cNvSpPr>
            <a:spLocks noGrp="1"/>
          </p:cNvSpPr>
          <p:nvPr>
            <p:ph idx="1"/>
          </p:nvPr>
        </p:nvSpPr>
        <p:spPr>
          <a:xfrm>
            <a:off x="1295401" y="2556932"/>
            <a:ext cx="6159499" cy="3318936"/>
          </a:xfrm>
        </p:spPr>
        <p:txBody>
          <a:bodyPr/>
          <a:lstStyle/>
          <a:p>
            <a:r>
              <a:rPr lang="en-US" dirty="0">
                <a:latin typeface="Calibri" pitchFamily="34" charset="0"/>
                <a:cs typeface="Calibri" pitchFamily="34" charset="0"/>
              </a:rPr>
              <a:t>This type of interview is designed to sell someone a product or an idea. When a sales representative talk with a target buyer, persuasion takes the form of convincing the target that the product or idea meets a need.</a:t>
            </a:r>
          </a:p>
          <a:p>
            <a:endParaRPr lang="en-US" dirty="0"/>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pic>
        <p:nvPicPr>
          <p:cNvPr id="5" name="Picture 2" descr="C:\Users\00461\Desktop\images.jpg"/>
          <p:cNvPicPr>
            <a:picLocks noChangeAspect="1" noChangeArrowheads="1"/>
          </p:cNvPicPr>
          <p:nvPr/>
        </p:nvPicPr>
        <p:blipFill>
          <a:blip r:embed="rId3" cstate="print"/>
          <a:srcRect/>
          <a:stretch>
            <a:fillRect/>
          </a:stretch>
        </p:blipFill>
        <p:spPr bwMode="auto">
          <a:xfrm>
            <a:off x="7772400" y="2590800"/>
            <a:ext cx="4150895" cy="2565400"/>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Calibri" pitchFamily="34" charset="0"/>
                <a:ea typeface="Calibri" pitchFamily="34" charset="0"/>
                <a:cs typeface="Calibri" pitchFamily="34" charset="0"/>
              </a:rPr>
              <a:t>Evaluation Interview</a:t>
            </a:r>
            <a:endParaRPr lang="en-US" dirty="0">
              <a:latin typeface="Calibri" pitchFamily="34" charset="0"/>
              <a:ea typeface="Calibri" pitchFamily="34" charset="0"/>
              <a:cs typeface="Calibri" pitchFamily="34" charset="0"/>
            </a:endParaRPr>
          </a:p>
        </p:txBody>
      </p:sp>
      <p:sp>
        <p:nvSpPr>
          <p:cNvPr id="3" name="Content Placeholder 2"/>
          <p:cNvSpPr>
            <a:spLocks noGrp="1"/>
          </p:cNvSpPr>
          <p:nvPr>
            <p:ph idx="1"/>
          </p:nvPr>
        </p:nvSpPr>
        <p:spPr>
          <a:xfrm>
            <a:off x="1295401" y="2556932"/>
            <a:ext cx="7188199" cy="3318936"/>
          </a:xfrm>
        </p:spPr>
        <p:txBody>
          <a:bodyPr/>
          <a:lstStyle/>
          <a:p>
            <a:r>
              <a:rPr lang="en-IN" dirty="0">
                <a:latin typeface="Calibri" pitchFamily="34" charset="0"/>
                <a:cs typeface="Calibri" pitchFamily="34" charset="0"/>
              </a:rPr>
              <a:t>A supervisor periodically gives an employee feedback on his or her performance. The supervisor and the employee discuss progress towards predetermined standards or goals and evaluate areas that require improvement. They may also discuss goals for the coming year, as well as the employee’s long-term aspirations and general concerns</a:t>
            </a:r>
            <a:r>
              <a:rPr lang="en-IN" dirty="0">
                <a:latin typeface="Times New Roman" pitchFamily="18" charset="0"/>
                <a:cs typeface="Times New Roman" pitchFamily="18" charset="0"/>
              </a:rPr>
              <a:t>.</a:t>
            </a:r>
            <a:endParaRPr lang="en-US" dirty="0"/>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pic>
        <p:nvPicPr>
          <p:cNvPr id="5" name="Picture 2" descr="C:\Users\00461\Desktop\Untitled.jpg"/>
          <p:cNvPicPr>
            <a:picLocks noChangeAspect="1" noChangeArrowheads="1"/>
          </p:cNvPicPr>
          <p:nvPr/>
        </p:nvPicPr>
        <p:blipFill>
          <a:blip r:embed="rId3" cstate="print"/>
          <a:srcRect/>
          <a:stretch>
            <a:fillRect/>
          </a:stretch>
        </p:blipFill>
        <p:spPr bwMode="auto">
          <a:xfrm>
            <a:off x="8530389" y="2658980"/>
            <a:ext cx="2951747" cy="2858754"/>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itchFamily="18" charset="0"/>
                <a:cs typeface="Times New Roman" pitchFamily="18" charset="0"/>
              </a:rPr>
              <a:t>Conflict-Resolution </a:t>
            </a:r>
            <a:r>
              <a:rPr lang="en-IN" dirty="0">
                <a:latin typeface="Calibri" pitchFamily="34" charset="0"/>
                <a:ea typeface="Calibri" pitchFamily="34" charset="0"/>
                <a:cs typeface="Calibri" pitchFamily="34" charset="0"/>
              </a:rPr>
              <a:t>Interview</a:t>
            </a:r>
            <a:endParaRPr lang="en-US" dirty="0">
              <a:latin typeface="Calibri" pitchFamily="34" charset="0"/>
              <a:ea typeface="Calibri" pitchFamily="34" charset="0"/>
              <a:cs typeface="Calibri" pitchFamily="34" charset="0"/>
            </a:endParaRPr>
          </a:p>
        </p:txBody>
      </p:sp>
      <p:sp>
        <p:nvSpPr>
          <p:cNvPr id="3" name="Content Placeholder 2"/>
          <p:cNvSpPr>
            <a:spLocks noGrp="1"/>
          </p:cNvSpPr>
          <p:nvPr>
            <p:ph idx="1"/>
          </p:nvPr>
        </p:nvSpPr>
        <p:spPr>
          <a:xfrm>
            <a:off x="1295401" y="2556932"/>
            <a:ext cx="7188199" cy="3318936"/>
          </a:xfrm>
        </p:spPr>
        <p:txBody>
          <a:bodyPr/>
          <a:lstStyle/>
          <a:p>
            <a:r>
              <a:rPr lang="en-IN" dirty="0">
                <a:latin typeface="Times New Roman" pitchFamily="18" charset="0"/>
                <a:cs typeface="Times New Roman" pitchFamily="18" charset="0"/>
              </a:rPr>
              <a:t>. In conflict-resolution interview, two competing people or groups of people with opposing points of view, such as Smith versus Jones, day shift versus night shift, General Motors versus the United Auto Workers, explore their problems and attitudes. The goal is to bring the two parties closer together, cause adjustments in perceptions and attitudes, and create a more productive climate.  </a:t>
            </a:r>
            <a:endParaRPr lang="en-US" dirty="0">
              <a:latin typeface="Times New Roman" pitchFamily="18" charset="0"/>
              <a:cs typeface="Times New Roman" pitchFamily="18" charset="0"/>
            </a:endParaRPr>
          </a:p>
          <a:p>
            <a:endParaRPr lang="en-US" dirty="0"/>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pic>
        <p:nvPicPr>
          <p:cNvPr id="6" name="Picture 2" descr="C:\Users\00461\Desktop\istockphoto-543597456-612x612.jpg"/>
          <p:cNvPicPr>
            <a:picLocks noChangeAspect="1" noChangeArrowheads="1"/>
          </p:cNvPicPr>
          <p:nvPr/>
        </p:nvPicPr>
        <p:blipFill>
          <a:blip r:embed="rId3" cstate="print"/>
          <a:srcRect/>
          <a:stretch>
            <a:fillRect/>
          </a:stretch>
        </p:blipFill>
        <p:spPr bwMode="auto">
          <a:xfrm>
            <a:off x="8572500" y="2794000"/>
            <a:ext cx="2984500" cy="2882900"/>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Calibri" pitchFamily="34" charset="0"/>
                <a:ea typeface="Calibri" pitchFamily="34" charset="0"/>
                <a:cs typeface="Calibri" pitchFamily="34" charset="0"/>
              </a:rPr>
              <a:t>Termination Interview</a:t>
            </a:r>
            <a:endParaRPr lang="en-US" dirty="0">
              <a:latin typeface="Calibri" pitchFamily="34" charset="0"/>
              <a:ea typeface="Calibri" pitchFamily="34" charset="0"/>
              <a:cs typeface="Calibri" pitchFamily="34" charset="0"/>
            </a:endParaRPr>
          </a:p>
        </p:txBody>
      </p:sp>
      <p:sp>
        <p:nvSpPr>
          <p:cNvPr id="3" name="Content Placeholder 2"/>
          <p:cNvSpPr>
            <a:spLocks noGrp="1"/>
          </p:cNvSpPr>
          <p:nvPr>
            <p:ph idx="1"/>
          </p:nvPr>
        </p:nvSpPr>
        <p:spPr>
          <a:xfrm>
            <a:off x="1295401" y="2556932"/>
            <a:ext cx="6400799" cy="2573868"/>
          </a:xfrm>
        </p:spPr>
        <p:txBody>
          <a:bodyPr/>
          <a:lstStyle/>
          <a:p>
            <a:r>
              <a:rPr lang="en-IN" dirty="0">
                <a:latin typeface="Calibri" pitchFamily="34" charset="0"/>
                <a:cs typeface="Calibri" pitchFamily="34" charset="0"/>
              </a:rPr>
              <a:t>A supervisor informs an employee of the reasons for the termination of the latter’s job. The interviewer tries to avoid involving the company in legal action and tries to maintain a positive relationship with the employee.</a:t>
            </a:r>
            <a:endParaRPr lang="en-US" dirty="0">
              <a:latin typeface="Calibri" pitchFamily="34" charset="0"/>
              <a:cs typeface="Calibri" pitchFamily="34" charset="0"/>
            </a:endParaRPr>
          </a:p>
          <a:p>
            <a:endParaRPr lang="en-US" dirty="0"/>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pic>
        <p:nvPicPr>
          <p:cNvPr id="5" name="Picture 2"/>
          <p:cNvPicPr>
            <a:picLocks noChangeAspect="1" noChangeArrowheads="1"/>
          </p:cNvPicPr>
          <p:nvPr/>
        </p:nvPicPr>
        <p:blipFill>
          <a:blip r:embed="rId3" cstate="print"/>
          <a:srcRect/>
          <a:stretch>
            <a:fillRect/>
          </a:stretch>
        </p:blipFill>
        <p:spPr bwMode="auto">
          <a:xfrm>
            <a:off x="7835900" y="2832100"/>
            <a:ext cx="3441283" cy="2273300"/>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Calibri" pitchFamily="34" charset="0"/>
                <a:ea typeface="Calibri" pitchFamily="34" charset="0"/>
                <a:cs typeface="Calibri" pitchFamily="34" charset="0"/>
              </a:rPr>
              <a:t>Information Interview</a:t>
            </a:r>
            <a:endParaRPr lang="en-US" dirty="0">
              <a:latin typeface="Calibri" pitchFamily="34" charset="0"/>
              <a:ea typeface="Calibri" pitchFamily="34" charset="0"/>
              <a:cs typeface="Calibri" pitchFamily="34" charset="0"/>
            </a:endParaRPr>
          </a:p>
        </p:txBody>
      </p:sp>
      <p:sp>
        <p:nvSpPr>
          <p:cNvPr id="3" name="Content Placeholder 2"/>
          <p:cNvSpPr>
            <a:spLocks noGrp="1"/>
          </p:cNvSpPr>
          <p:nvPr>
            <p:ph idx="1"/>
          </p:nvPr>
        </p:nvSpPr>
        <p:spPr>
          <a:xfrm>
            <a:off x="1066801" y="2556932"/>
            <a:ext cx="7962899" cy="3318936"/>
          </a:xfrm>
        </p:spPr>
        <p:txBody>
          <a:bodyPr/>
          <a:lstStyle/>
          <a:p>
            <a:r>
              <a:rPr lang="en-IN" dirty="0">
                <a:latin typeface="Calibri" pitchFamily="34" charset="0"/>
                <a:cs typeface="Calibri" pitchFamily="34" charset="0"/>
              </a:rPr>
              <a:t>The interviewer seeks facts that bear on a decision or contribute to basic understanding. The information flows mainly in one direction. One person asks a list of questions that must be covered and listens to the answers supplied by the other person. e.g., doctor patient, boss subordinate</a:t>
            </a:r>
            <a:endParaRPr lang="en-US" dirty="0"/>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pic>
        <p:nvPicPr>
          <p:cNvPr id="5" name="Picture 2" descr="C:\Users\00461\Desktop\i.jpg"/>
          <p:cNvPicPr>
            <a:picLocks noChangeAspect="1" noChangeArrowheads="1"/>
          </p:cNvPicPr>
          <p:nvPr/>
        </p:nvPicPr>
        <p:blipFill>
          <a:blip r:embed="rId3" cstate="print"/>
          <a:srcRect/>
          <a:stretch>
            <a:fillRect/>
          </a:stretch>
        </p:blipFill>
        <p:spPr bwMode="auto">
          <a:xfrm>
            <a:off x="9044238" y="2565400"/>
            <a:ext cx="2838450" cy="2560052"/>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ED4BC38B-FA1A-4786-9E4C-2DBEA1CD8EB2}"/>
              </a:ext>
            </a:extLst>
          </p:cNvPr>
          <p:cNvGrpSpPr/>
          <p:nvPr/>
        </p:nvGrpSpPr>
        <p:grpSpPr>
          <a:xfrm>
            <a:off x="0" y="5595675"/>
            <a:ext cx="12192000" cy="1262326"/>
            <a:chOff x="0" y="5595675"/>
            <a:chExt cx="12192000" cy="1262326"/>
          </a:xfrm>
          <a:solidFill>
            <a:schemeClr val="accent1">
              <a:lumMod val="60000"/>
              <a:lumOff val="40000"/>
            </a:schemeClr>
          </a:solidFill>
        </p:grpSpPr>
        <p:sp>
          <p:nvSpPr>
            <p:cNvPr id="19" name="Freeform: Shape 18">
              <a:extLst>
                <a:ext uri="{FF2B5EF4-FFF2-40B4-BE49-F238E27FC236}">
                  <a16:creationId xmlns:a16="http://schemas.microsoft.com/office/drawing/2014/main" id="{FEEE6C76-568F-4AC1-B2CA-80EE863AF8DA}"/>
                </a:ext>
              </a:extLst>
            </p:cNvPr>
            <p:cNvSpPr>
              <a:spLocks/>
            </p:cNvSpPr>
            <p:nvPr/>
          </p:nvSpPr>
          <p:spPr bwMode="auto">
            <a:xfrm>
              <a:off x="0" y="5595675"/>
              <a:ext cx="6664569" cy="1262326"/>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20" name="Freeform: Shape 19">
              <a:extLst>
                <a:ext uri="{FF2B5EF4-FFF2-40B4-BE49-F238E27FC236}">
                  <a16:creationId xmlns:a16="http://schemas.microsoft.com/office/drawing/2014/main" id="{ED957F7A-EDF8-43FC-9DE8-E82CFD646661}"/>
                </a:ext>
              </a:extLst>
            </p:cNvPr>
            <p:cNvSpPr>
              <a:spLocks/>
            </p:cNvSpPr>
            <p:nvPr/>
          </p:nvSpPr>
          <p:spPr bwMode="auto">
            <a:xfrm>
              <a:off x="6570868" y="6276408"/>
              <a:ext cx="3651746" cy="581593"/>
            </a:xfrm>
            <a:custGeom>
              <a:avLst/>
              <a:gdLst>
                <a:gd name="connsiteX0" fmla="*/ 5307865 w 12192148"/>
                <a:gd name="connsiteY0" fmla="*/ 0 h 1941773"/>
                <a:gd name="connsiteX1" fmla="*/ 5817217 w 12192148"/>
                <a:gd name="connsiteY1" fmla="*/ 0 h 1941773"/>
                <a:gd name="connsiteX2" fmla="*/ 5817217 w 12192148"/>
                <a:gd name="connsiteY2" fmla="*/ 697113 h 1941773"/>
                <a:gd name="connsiteX3" fmla="*/ 6190042 w 12192148"/>
                <a:gd name="connsiteY3" fmla="*/ 697113 h 1941773"/>
                <a:gd name="connsiteX4" fmla="*/ 6190042 w 12192148"/>
                <a:gd name="connsiteY4" fmla="*/ 1325570 h 1941773"/>
                <a:gd name="connsiteX5" fmla="*/ 6489353 w 12192148"/>
                <a:gd name="connsiteY5" fmla="*/ 1325570 h 1941773"/>
                <a:gd name="connsiteX6" fmla="*/ 6489353 w 12192148"/>
                <a:gd name="connsiteY6" fmla="*/ 1114324 h 1941773"/>
                <a:gd name="connsiteX7" fmla="*/ 6898935 w 12192148"/>
                <a:gd name="connsiteY7" fmla="*/ 1114324 h 1941773"/>
                <a:gd name="connsiteX8" fmla="*/ 6898935 w 12192148"/>
                <a:gd name="connsiteY8" fmla="*/ 348556 h 1941773"/>
                <a:gd name="connsiteX9" fmla="*/ 7219249 w 12192148"/>
                <a:gd name="connsiteY9" fmla="*/ 348556 h 1941773"/>
                <a:gd name="connsiteX10" fmla="*/ 7219249 w 12192148"/>
                <a:gd name="connsiteY10" fmla="*/ 1093199 h 1941773"/>
                <a:gd name="connsiteX11" fmla="*/ 7413539 w 12192148"/>
                <a:gd name="connsiteY11" fmla="*/ 1093199 h 1941773"/>
                <a:gd name="connsiteX12" fmla="*/ 7413539 w 12192148"/>
                <a:gd name="connsiteY12" fmla="*/ 517553 h 1941773"/>
                <a:gd name="connsiteX13" fmla="*/ 7875631 w 12192148"/>
                <a:gd name="connsiteY13" fmla="*/ 517553 h 1941773"/>
                <a:gd name="connsiteX14" fmla="*/ 7875631 w 12192148"/>
                <a:gd name="connsiteY14" fmla="*/ 1103761 h 1941773"/>
                <a:gd name="connsiteX15" fmla="*/ 8342975 w 12192148"/>
                <a:gd name="connsiteY15" fmla="*/ 1103761 h 1941773"/>
                <a:gd name="connsiteX16" fmla="*/ 8342975 w 12192148"/>
                <a:gd name="connsiteY16" fmla="*/ 739362 h 1941773"/>
                <a:gd name="connsiteX17" fmla="*/ 8852328 w 12192148"/>
                <a:gd name="connsiteY17" fmla="*/ 739362 h 1941773"/>
                <a:gd name="connsiteX18" fmla="*/ 8852328 w 12192148"/>
                <a:gd name="connsiteY18" fmla="*/ 1093199 h 1941773"/>
                <a:gd name="connsiteX19" fmla="*/ 9240906 w 12192148"/>
                <a:gd name="connsiteY19" fmla="*/ 1093199 h 1941773"/>
                <a:gd name="connsiteX20" fmla="*/ 9240906 w 12192148"/>
                <a:gd name="connsiteY20" fmla="*/ 924202 h 1941773"/>
                <a:gd name="connsiteX21" fmla="*/ 9503459 w 12192148"/>
                <a:gd name="connsiteY21" fmla="*/ 929483 h 1941773"/>
                <a:gd name="connsiteX22" fmla="*/ 9503459 w 12192148"/>
                <a:gd name="connsiteY22" fmla="*/ 781611 h 1941773"/>
                <a:gd name="connsiteX23" fmla="*/ 9771263 w 12192148"/>
                <a:gd name="connsiteY23" fmla="*/ 781611 h 1941773"/>
                <a:gd name="connsiteX24" fmla="*/ 9771263 w 12192148"/>
                <a:gd name="connsiteY24" fmla="*/ 918921 h 1941773"/>
                <a:gd name="connsiteX25" fmla="*/ 10028565 w 12192148"/>
                <a:gd name="connsiteY25" fmla="*/ 918921 h 1941773"/>
                <a:gd name="connsiteX26" fmla="*/ 10028565 w 12192148"/>
                <a:gd name="connsiteY26" fmla="*/ 765768 h 1941773"/>
                <a:gd name="connsiteX27" fmla="*/ 10280615 w 12192148"/>
                <a:gd name="connsiteY27" fmla="*/ 771049 h 1941773"/>
                <a:gd name="connsiteX28" fmla="*/ 10280615 w 12192148"/>
                <a:gd name="connsiteY28" fmla="*/ 190122 h 1941773"/>
                <a:gd name="connsiteX29" fmla="*/ 10789968 w 12192148"/>
                <a:gd name="connsiteY29" fmla="*/ 190122 h 1941773"/>
                <a:gd name="connsiteX30" fmla="*/ 10789968 w 12192148"/>
                <a:gd name="connsiteY30" fmla="*/ 697113 h 1941773"/>
                <a:gd name="connsiteX31" fmla="*/ 11168044 w 12192148"/>
                <a:gd name="connsiteY31" fmla="*/ 697113 h 1941773"/>
                <a:gd name="connsiteX32" fmla="*/ 11168044 w 12192148"/>
                <a:gd name="connsiteY32" fmla="*/ 1621315 h 1941773"/>
                <a:gd name="connsiteX33" fmla="*/ 11467354 w 12192148"/>
                <a:gd name="connsiteY33" fmla="*/ 1621315 h 1941773"/>
                <a:gd name="connsiteX34" fmla="*/ 11467354 w 12192148"/>
                <a:gd name="connsiteY34" fmla="*/ 1114324 h 1941773"/>
                <a:gd name="connsiteX35" fmla="*/ 11871686 w 12192148"/>
                <a:gd name="connsiteY35" fmla="*/ 1114324 h 1941773"/>
                <a:gd name="connsiteX36" fmla="*/ 11871686 w 12192148"/>
                <a:gd name="connsiteY36" fmla="*/ 348556 h 1941773"/>
                <a:gd name="connsiteX37" fmla="*/ 12192000 w 12192148"/>
                <a:gd name="connsiteY37" fmla="*/ 348556 h 1941773"/>
                <a:gd name="connsiteX38" fmla="*/ 12192000 w 12192148"/>
                <a:gd name="connsiteY38" fmla="*/ 1754103 h 1941773"/>
                <a:gd name="connsiteX39" fmla="*/ 12192000 w 12192148"/>
                <a:gd name="connsiteY39" fmla="*/ 1896676 h 1941773"/>
                <a:gd name="connsiteX40" fmla="*/ 12192148 w 12192148"/>
                <a:gd name="connsiteY40" fmla="*/ 1896676 h 1941773"/>
                <a:gd name="connsiteX41" fmla="*/ 12192148 w 12192148"/>
                <a:gd name="connsiteY41" fmla="*/ 1941773 h 1941773"/>
                <a:gd name="connsiteX42" fmla="*/ 0 w 12192148"/>
                <a:gd name="connsiteY42" fmla="*/ 1941773 h 1941773"/>
                <a:gd name="connsiteX43" fmla="*/ 0 w 12192148"/>
                <a:gd name="connsiteY43" fmla="*/ 1896676 h 1941773"/>
                <a:gd name="connsiteX44" fmla="*/ 0 w 12192148"/>
                <a:gd name="connsiteY44" fmla="*/ 1573784 h 1941773"/>
                <a:gd name="connsiteX45" fmla="*/ 112847 w 12192148"/>
                <a:gd name="connsiteY45" fmla="*/ 1573784 h 1941773"/>
                <a:gd name="connsiteX46" fmla="*/ 293106 w 12192148"/>
                <a:gd name="connsiteY46" fmla="*/ 1573784 h 1941773"/>
                <a:gd name="connsiteX47" fmla="*/ 293106 w 12192148"/>
                <a:gd name="connsiteY47" fmla="*/ 411930 h 1941773"/>
                <a:gd name="connsiteX48" fmla="*/ 655428 w 12192148"/>
                <a:gd name="connsiteY48" fmla="*/ 411930 h 1941773"/>
                <a:gd name="connsiteX49" fmla="*/ 655428 w 12192148"/>
                <a:gd name="connsiteY49" fmla="*/ 1373100 h 1941773"/>
                <a:gd name="connsiteX50" fmla="*/ 791956 w 12192148"/>
                <a:gd name="connsiteY50" fmla="*/ 1188260 h 1941773"/>
                <a:gd name="connsiteX51" fmla="*/ 954739 w 12192148"/>
                <a:gd name="connsiteY51" fmla="*/ 1399506 h 1941773"/>
                <a:gd name="connsiteX52" fmla="*/ 1101768 w 12192148"/>
                <a:gd name="connsiteY52" fmla="*/ 1188260 h 1941773"/>
                <a:gd name="connsiteX53" fmla="*/ 1264551 w 12192148"/>
                <a:gd name="connsiteY53" fmla="*/ 1399506 h 1941773"/>
                <a:gd name="connsiteX54" fmla="*/ 1411580 w 12192148"/>
                <a:gd name="connsiteY54" fmla="*/ 1188260 h 1941773"/>
                <a:gd name="connsiteX55" fmla="*/ 1574363 w 12192148"/>
                <a:gd name="connsiteY55" fmla="*/ 1399506 h 1941773"/>
                <a:gd name="connsiteX56" fmla="*/ 1574363 w 12192148"/>
                <a:gd name="connsiteY56" fmla="*/ 1447036 h 1941773"/>
                <a:gd name="connsiteX57" fmla="*/ 1721393 w 12192148"/>
                <a:gd name="connsiteY57" fmla="*/ 1447036 h 1941773"/>
                <a:gd name="connsiteX58" fmla="*/ 1721393 w 12192148"/>
                <a:gd name="connsiteY58" fmla="*/ 1299164 h 1941773"/>
                <a:gd name="connsiteX59" fmla="*/ 1537606 w 12192148"/>
                <a:gd name="connsiteY59" fmla="*/ 1072074 h 1941773"/>
                <a:gd name="connsiteX60" fmla="*/ 1721393 w 12192148"/>
                <a:gd name="connsiteY60" fmla="*/ 844985 h 1941773"/>
                <a:gd name="connsiteX61" fmla="*/ 1721393 w 12192148"/>
                <a:gd name="connsiteY61" fmla="*/ 586208 h 1941773"/>
                <a:gd name="connsiteX62" fmla="*/ 1815912 w 12192148"/>
                <a:gd name="connsiteY62" fmla="*/ 586208 h 1941773"/>
                <a:gd name="connsiteX63" fmla="*/ 1815912 w 12192148"/>
                <a:gd name="connsiteY63" fmla="*/ 844985 h 1941773"/>
                <a:gd name="connsiteX64" fmla="*/ 1999699 w 12192148"/>
                <a:gd name="connsiteY64" fmla="*/ 1072074 h 1941773"/>
                <a:gd name="connsiteX65" fmla="*/ 1815912 w 12192148"/>
                <a:gd name="connsiteY65" fmla="*/ 1299164 h 1941773"/>
                <a:gd name="connsiteX66" fmla="*/ 1815912 w 12192148"/>
                <a:gd name="connsiteY66" fmla="*/ 1447036 h 1941773"/>
                <a:gd name="connsiteX67" fmla="*/ 1941937 w 12192148"/>
                <a:gd name="connsiteY67" fmla="*/ 1447036 h 1941773"/>
                <a:gd name="connsiteX68" fmla="*/ 1941937 w 12192148"/>
                <a:gd name="connsiteY68" fmla="*/ 1293883 h 1941773"/>
                <a:gd name="connsiteX69" fmla="*/ 2099469 w 12192148"/>
                <a:gd name="connsiteY69" fmla="*/ 1293883 h 1941773"/>
                <a:gd name="connsiteX70" fmla="*/ 2099469 w 12192148"/>
                <a:gd name="connsiteY70" fmla="*/ 1093199 h 1941773"/>
                <a:gd name="connsiteX71" fmla="*/ 2440788 w 12192148"/>
                <a:gd name="connsiteY71" fmla="*/ 1093199 h 1941773"/>
                <a:gd name="connsiteX72" fmla="*/ 2440788 w 12192148"/>
                <a:gd name="connsiteY72" fmla="*/ 517553 h 1941773"/>
                <a:gd name="connsiteX73" fmla="*/ 2897630 w 12192148"/>
                <a:gd name="connsiteY73" fmla="*/ 517553 h 1941773"/>
                <a:gd name="connsiteX74" fmla="*/ 2897630 w 12192148"/>
                <a:gd name="connsiteY74" fmla="*/ 1103761 h 1941773"/>
                <a:gd name="connsiteX75" fmla="*/ 3364974 w 12192148"/>
                <a:gd name="connsiteY75" fmla="*/ 1103761 h 1941773"/>
                <a:gd name="connsiteX76" fmla="*/ 3364974 w 12192148"/>
                <a:gd name="connsiteY76" fmla="*/ 739362 h 1941773"/>
                <a:gd name="connsiteX77" fmla="*/ 3879577 w 12192148"/>
                <a:gd name="connsiteY77" fmla="*/ 739362 h 1941773"/>
                <a:gd name="connsiteX78" fmla="*/ 3879577 w 12192148"/>
                <a:gd name="connsiteY78" fmla="*/ 1093199 h 1941773"/>
                <a:gd name="connsiteX79" fmla="*/ 4268157 w 12192148"/>
                <a:gd name="connsiteY79" fmla="*/ 1093199 h 1941773"/>
                <a:gd name="connsiteX80" fmla="*/ 4268157 w 12192148"/>
                <a:gd name="connsiteY80" fmla="*/ 924202 h 1941773"/>
                <a:gd name="connsiteX81" fmla="*/ 4530710 w 12192148"/>
                <a:gd name="connsiteY81" fmla="*/ 929483 h 1941773"/>
                <a:gd name="connsiteX82" fmla="*/ 4530710 w 12192148"/>
                <a:gd name="connsiteY82" fmla="*/ 781611 h 1941773"/>
                <a:gd name="connsiteX83" fmla="*/ 4798513 w 12192148"/>
                <a:gd name="connsiteY83" fmla="*/ 781611 h 1941773"/>
                <a:gd name="connsiteX84" fmla="*/ 4798513 w 12192148"/>
                <a:gd name="connsiteY84" fmla="*/ 918921 h 1941773"/>
                <a:gd name="connsiteX85" fmla="*/ 5055815 w 12192148"/>
                <a:gd name="connsiteY85" fmla="*/ 918921 h 1941773"/>
                <a:gd name="connsiteX86" fmla="*/ 5055815 w 12192148"/>
                <a:gd name="connsiteY86" fmla="*/ 765768 h 1941773"/>
                <a:gd name="connsiteX87" fmla="*/ 5307865 w 12192148"/>
                <a:gd name="connsiteY87" fmla="*/ 771049 h 1941773"/>
                <a:gd name="connsiteX88" fmla="*/ 5307865 w 12192148"/>
                <a:gd name="connsiteY88" fmla="*/ 0 h 194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192148" h="1941773">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26" name="Freeform: Shape 25">
              <a:extLst>
                <a:ext uri="{FF2B5EF4-FFF2-40B4-BE49-F238E27FC236}">
                  <a16:creationId xmlns:a16="http://schemas.microsoft.com/office/drawing/2014/main" id="{E71BA293-E6AE-457B-8E32-60896AFAD169}"/>
                </a:ext>
              </a:extLst>
            </p:cNvPr>
            <p:cNvSpPr>
              <a:spLocks/>
            </p:cNvSpPr>
            <p:nvPr/>
          </p:nvSpPr>
          <p:spPr bwMode="auto">
            <a:xfrm flipH="1">
              <a:off x="11318872" y="6387731"/>
              <a:ext cx="873128" cy="470270"/>
            </a:xfrm>
            <a:custGeom>
              <a:avLst/>
              <a:gdLst>
                <a:gd name="connsiteX0" fmla="*/ 651947 w 873128"/>
                <a:gd name="connsiteY0" fmla="*/ 0 h 470270"/>
                <a:gd name="connsiteX1" fmla="*/ 694592 w 873128"/>
                <a:gd name="connsiteY1" fmla="*/ 13081 h 470270"/>
                <a:gd name="connsiteX2" fmla="*/ 702118 w 873128"/>
                <a:gd name="connsiteY2" fmla="*/ 20929 h 470270"/>
                <a:gd name="connsiteX3" fmla="*/ 702118 w 873128"/>
                <a:gd name="connsiteY3" fmla="*/ 371496 h 470270"/>
                <a:gd name="connsiteX4" fmla="*/ 719678 w 873128"/>
                <a:gd name="connsiteY4" fmla="*/ 371496 h 470270"/>
                <a:gd name="connsiteX5" fmla="*/ 719678 w 873128"/>
                <a:gd name="connsiteY5" fmla="*/ 230223 h 470270"/>
                <a:gd name="connsiteX6" fmla="*/ 734729 w 873128"/>
                <a:gd name="connsiteY6" fmla="*/ 230223 h 470270"/>
                <a:gd name="connsiteX7" fmla="*/ 734729 w 873128"/>
                <a:gd name="connsiteY7" fmla="*/ 217142 h 470270"/>
                <a:gd name="connsiteX8" fmla="*/ 749780 w 873128"/>
                <a:gd name="connsiteY8" fmla="*/ 209294 h 470270"/>
                <a:gd name="connsiteX9" fmla="*/ 762322 w 873128"/>
                <a:gd name="connsiteY9" fmla="*/ 209294 h 470270"/>
                <a:gd name="connsiteX10" fmla="*/ 762322 w 873128"/>
                <a:gd name="connsiteY10" fmla="*/ 196214 h 470270"/>
                <a:gd name="connsiteX11" fmla="*/ 772356 w 873128"/>
                <a:gd name="connsiteY11" fmla="*/ 188365 h 470270"/>
                <a:gd name="connsiteX12" fmla="*/ 797443 w 873128"/>
                <a:gd name="connsiteY12" fmla="*/ 188365 h 470270"/>
                <a:gd name="connsiteX13" fmla="*/ 797443 w 873128"/>
                <a:gd name="connsiteY13" fmla="*/ 230223 h 470270"/>
                <a:gd name="connsiteX14" fmla="*/ 850122 w 873128"/>
                <a:gd name="connsiteY14" fmla="*/ 230223 h 470270"/>
                <a:gd name="connsiteX15" fmla="*/ 850122 w 873128"/>
                <a:gd name="connsiteY15" fmla="*/ 376729 h 470270"/>
                <a:gd name="connsiteX16" fmla="*/ 870190 w 873128"/>
                <a:gd name="connsiteY16" fmla="*/ 376729 h 470270"/>
                <a:gd name="connsiteX17" fmla="*/ 873128 w 873128"/>
                <a:gd name="connsiteY17" fmla="*/ 375580 h 470270"/>
                <a:gd name="connsiteX18" fmla="*/ 873128 w 873128"/>
                <a:gd name="connsiteY18" fmla="*/ 470270 h 470270"/>
                <a:gd name="connsiteX19" fmla="*/ 0 w 873128"/>
                <a:gd name="connsiteY19" fmla="*/ 470270 h 470270"/>
                <a:gd name="connsiteX20" fmla="*/ 47325 w 873128"/>
                <a:gd name="connsiteY20" fmla="*/ 388300 h 470270"/>
                <a:gd name="connsiteX21" fmla="*/ 92542 w 873128"/>
                <a:gd name="connsiteY21" fmla="*/ 384577 h 470270"/>
                <a:gd name="connsiteX22" fmla="*/ 92542 w 873128"/>
                <a:gd name="connsiteY22" fmla="*/ 347950 h 470270"/>
                <a:gd name="connsiteX23" fmla="*/ 142713 w 873128"/>
                <a:gd name="connsiteY23" fmla="*/ 347950 h 470270"/>
                <a:gd name="connsiteX24" fmla="*/ 142713 w 873128"/>
                <a:gd name="connsiteY24" fmla="*/ 327022 h 470270"/>
                <a:gd name="connsiteX25" fmla="*/ 248072 w 873128"/>
                <a:gd name="connsiteY25" fmla="*/ 327022 h 470270"/>
                <a:gd name="connsiteX26" fmla="*/ 248072 w 873128"/>
                <a:gd name="connsiteY26" fmla="*/ 340102 h 470270"/>
                <a:gd name="connsiteX27" fmla="*/ 315802 w 873128"/>
                <a:gd name="connsiteY27" fmla="*/ 340102 h 470270"/>
                <a:gd name="connsiteX28" fmla="*/ 315802 w 873128"/>
                <a:gd name="connsiteY28" fmla="*/ 347950 h 470270"/>
                <a:gd name="connsiteX29" fmla="*/ 335870 w 873128"/>
                <a:gd name="connsiteY29" fmla="*/ 347950 h 470270"/>
                <a:gd name="connsiteX30" fmla="*/ 335870 w 873128"/>
                <a:gd name="connsiteY30" fmla="*/ 355799 h 470270"/>
                <a:gd name="connsiteX31" fmla="*/ 353430 w 873128"/>
                <a:gd name="connsiteY31" fmla="*/ 355799 h 470270"/>
                <a:gd name="connsiteX32" fmla="*/ 353430 w 873128"/>
                <a:gd name="connsiteY32" fmla="*/ 238072 h 470270"/>
                <a:gd name="connsiteX33" fmla="*/ 406110 w 873128"/>
                <a:gd name="connsiteY33" fmla="*/ 222375 h 470270"/>
                <a:gd name="connsiteX34" fmla="*/ 503943 w 873128"/>
                <a:gd name="connsiteY34" fmla="*/ 222375 h 470270"/>
                <a:gd name="connsiteX35" fmla="*/ 503943 w 873128"/>
                <a:gd name="connsiteY35" fmla="*/ 34011 h 470270"/>
                <a:gd name="connsiteX36" fmla="*/ 531537 w 873128"/>
                <a:gd name="connsiteY36" fmla="*/ 20929 h 470270"/>
                <a:gd name="connsiteX37" fmla="*/ 651947 w 873128"/>
                <a:gd name="connsiteY37" fmla="*/ 0 h 47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73128" h="470270">
                  <a:moveTo>
                    <a:pt x="651947" y="0"/>
                  </a:moveTo>
                  <a:cubicBezTo>
                    <a:pt x="666999" y="5232"/>
                    <a:pt x="679541" y="10465"/>
                    <a:pt x="694592" y="13081"/>
                  </a:cubicBezTo>
                  <a:cubicBezTo>
                    <a:pt x="697101" y="15697"/>
                    <a:pt x="699609" y="18314"/>
                    <a:pt x="702118" y="20929"/>
                  </a:cubicBezTo>
                  <a:cubicBezTo>
                    <a:pt x="702118" y="138657"/>
                    <a:pt x="702118" y="256385"/>
                    <a:pt x="702118" y="371496"/>
                  </a:cubicBezTo>
                  <a:cubicBezTo>
                    <a:pt x="707135" y="371496"/>
                    <a:pt x="712152" y="371496"/>
                    <a:pt x="719678" y="371496"/>
                  </a:cubicBezTo>
                  <a:cubicBezTo>
                    <a:pt x="719678" y="324406"/>
                    <a:pt x="719678" y="277315"/>
                    <a:pt x="719678" y="230223"/>
                  </a:cubicBezTo>
                  <a:cubicBezTo>
                    <a:pt x="724695" y="230223"/>
                    <a:pt x="729712" y="230223"/>
                    <a:pt x="734729" y="230223"/>
                  </a:cubicBezTo>
                  <a:cubicBezTo>
                    <a:pt x="734729" y="224991"/>
                    <a:pt x="734729" y="222375"/>
                    <a:pt x="734729" y="217142"/>
                  </a:cubicBezTo>
                  <a:cubicBezTo>
                    <a:pt x="739746" y="214526"/>
                    <a:pt x="744763" y="211911"/>
                    <a:pt x="749780" y="209294"/>
                  </a:cubicBezTo>
                  <a:lnTo>
                    <a:pt x="762322" y="209294"/>
                  </a:lnTo>
                  <a:cubicBezTo>
                    <a:pt x="762322" y="204062"/>
                    <a:pt x="762322" y="201445"/>
                    <a:pt x="762322" y="196214"/>
                  </a:cubicBezTo>
                  <a:cubicBezTo>
                    <a:pt x="764831" y="193597"/>
                    <a:pt x="769848" y="190980"/>
                    <a:pt x="772356" y="188365"/>
                  </a:cubicBezTo>
                  <a:cubicBezTo>
                    <a:pt x="779883" y="188365"/>
                    <a:pt x="789917" y="188365"/>
                    <a:pt x="797443" y="188365"/>
                  </a:cubicBezTo>
                  <a:cubicBezTo>
                    <a:pt x="797443" y="201445"/>
                    <a:pt x="797443" y="217142"/>
                    <a:pt x="797443" y="230223"/>
                  </a:cubicBezTo>
                  <a:cubicBezTo>
                    <a:pt x="815003" y="230223"/>
                    <a:pt x="832563" y="230223"/>
                    <a:pt x="850122" y="230223"/>
                  </a:cubicBezTo>
                  <a:cubicBezTo>
                    <a:pt x="850122" y="279931"/>
                    <a:pt x="850122" y="327022"/>
                    <a:pt x="850122" y="376729"/>
                  </a:cubicBezTo>
                  <a:cubicBezTo>
                    <a:pt x="857648" y="376729"/>
                    <a:pt x="865174" y="376729"/>
                    <a:pt x="870190" y="376729"/>
                  </a:cubicBezTo>
                  <a:lnTo>
                    <a:pt x="873128" y="375580"/>
                  </a:lnTo>
                  <a:lnTo>
                    <a:pt x="873128" y="470270"/>
                  </a:lnTo>
                  <a:lnTo>
                    <a:pt x="0" y="470270"/>
                  </a:lnTo>
                  <a:lnTo>
                    <a:pt x="47325" y="388300"/>
                  </a:lnTo>
                  <a:cubicBezTo>
                    <a:pt x="62189" y="387058"/>
                    <a:pt x="77084" y="385817"/>
                    <a:pt x="92542" y="384577"/>
                  </a:cubicBezTo>
                  <a:cubicBezTo>
                    <a:pt x="92542" y="371496"/>
                    <a:pt x="92542" y="361032"/>
                    <a:pt x="92542" y="347950"/>
                  </a:cubicBezTo>
                  <a:cubicBezTo>
                    <a:pt x="110102" y="347950"/>
                    <a:pt x="127661" y="347950"/>
                    <a:pt x="142713" y="347950"/>
                  </a:cubicBezTo>
                  <a:cubicBezTo>
                    <a:pt x="142713" y="340102"/>
                    <a:pt x="142713" y="334870"/>
                    <a:pt x="142713" y="327022"/>
                  </a:cubicBezTo>
                  <a:cubicBezTo>
                    <a:pt x="177833" y="327022"/>
                    <a:pt x="212952" y="327022"/>
                    <a:pt x="248072" y="327022"/>
                  </a:cubicBezTo>
                  <a:cubicBezTo>
                    <a:pt x="248072" y="332253"/>
                    <a:pt x="248072" y="334870"/>
                    <a:pt x="248072" y="340102"/>
                  </a:cubicBezTo>
                  <a:cubicBezTo>
                    <a:pt x="270649" y="340102"/>
                    <a:pt x="293225" y="340102"/>
                    <a:pt x="315802" y="340102"/>
                  </a:cubicBezTo>
                  <a:cubicBezTo>
                    <a:pt x="315802" y="342719"/>
                    <a:pt x="315802" y="345335"/>
                    <a:pt x="315802" y="347950"/>
                  </a:cubicBezTo>
                  <a:cubicBezTo>
                    <a:pt x="320820" y="347950"/>
                    <a:pt x="328345" y="347950"/>
                    <a:pt x="335870" y="347950"/>
                  </a:cubicBezTo>
                  <a:cubicBezTo>
                    <a:pt x="335870" y="350567"/>
                    <a:pt x="335870" y="353184"/>
                    <a:pt x="335870" y="355799"/>
                  </a:cubicBezTo>
                  <a:cubicBezTo>
                    <a:pt x="340888" y="355799"/>
                    <a:pt x="348413" y="355799"/>
                    <a:pt x="353430" y="355799"/>
                  </a:cubicBezTo>
                  <a:cubicBezTo>
                    <a:pt x="353430" y="316558"/>
                    <a:pt x="353430" y="277315"/>
                    <a:pt x="353430" y="238072"/>
                  </a:cubicBezTo>
                  <a:cubicBezTo>
                    <a:pt x="370990" y="232840"/>
                    <a:pt x="388551" y="227608"/>
                    <a:pt x="406110" y="222375"/>
                  </a:cubicBezTo>
                  <a:cubicBezTo>
                    <a:pt x="438722" y="222375"/>
                    <a:pt x="471332" y="222375"/>
                    <a:pt x="503943" y="222375"/>
                  </a:cubicBezTo>
                  <a:cubicBezTo>
                    <a:pt x="503943" y="159587"/>
                    <a:pt x="503943" y="96798"/>
                    <a:pt x="503943" y="34011"/>
                  </a:cubicBezTo>
                  <a:cubicBezTo>
                    <a:pt x="511469" y="28778"/>
                    <a:pt x="521503" y="26163"/>
                    <a:pt x="531537" y="20929"/>
                  </a:cubicBezTo>
                  <a:cubicBezTo>
                    <a:pt x="571673" y="15697"/>
                    <a:pt x="611811" y="7849"/>
                    <a:pt x="6519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25" name="Freeform: Shape 24">
              <a:extLst>
                <a:ext uri="{FF2B5EF4-FFF2-40B4-BE49-F238E27FC236}">
                  <a16:creationId xmlns:a16="http://schemas.microsoft.com/office/drawing/2014/main" id="{26A6BFDA-FDC9-4A14-B2A2-F1297D691270}"/>
                </a:ext>
              </a:extLst>
            </p:cNvPr>
            <p:cNvSpPr>
              <a:spLocks/>
            </p:cNvSpPr>
            <p:nvPr/>
          </p:nvSpPr>
          <p:spPr bwMode="auto">
            <a:xfrm>
              <a:off x="10222614" y="6322479"/>
              <a:ext cx="1673378" cy="535522"/>
            </a:xfrm>
            <a:custGeom>
              <a:avLst/>
              <a:gdLst>
                <a:gd name="connsiteX0" fmla="*/ 527275 w 1404080"/>
                <a:gd name="connsiteY0" fmla="*/ 0 h 449340"/>
                <a:gd name="connsiteX1" fmla="*/ 569920 w 1404080"/>
                <a:gd name="connsiteY1" fmla="*/ 0 h 449340"/>
                <a:gd name="connsiteX2" fmla="*/ 569920 w 1404080"/>
                <a:gd name="connsiteY2" fmla="*/ 1963 h 449340"/>
                <a:gd name="connsiteX3" fmla="*/ 569920 w 1404080"/>
                <a:gd name="connsiteY3" fmla="*/ 15697 h 449340"/>
                <a:gd name="connsiteX4" fmla="*/ 612566 w 1404080"/>
                <a:gd name="connsiteY4" fmla="*/ 15697 h 449340"/>
                <a:gd name="connsiteX5" fmla="*/ 612566 w 1404080"/>
                <a:gd name="connsiteY5" fmla="*/ 117728 h 449340"/>
                <a:gd name="connsiteX6" fmla="*/ 614134 w 1404080"/>
                <a:gd name="connsiteY6" fmla="*/ 117728 h 449340"/>
                <a:gd name="connsiteX7" fmla="*/ 625109 w 1404080"/>
                <a:gd name="connsiteY7" fmla="*/ 117728 h 449340"/>
                <a:gd name="connsiteX8" fmla="*/ 625109 w 1404080"/>
                <a:gd name="connsiteY8" fmla="*/ 266850 h 449340"/>
                <a:gd name="connsiteX9" fmla="*/ 627616 w 1404080"/>
                <a:gd name="connsiteY9" fmla="*/ 266850 h 449340"/>
                <a:gd name="connsiteX10" fmla="*/ 645177 w 1404080"/>
                <a:gd name="connsiteY10" fmla="*/ 266850 h 449340"/>
                <a:gd name="connsiteX11" fmla="*/ 645177 w 1404080"/>
                <a:gd name="connsiteY11" fmla="*/ 170051 h 449340"/>
                <a:gd name="connsiteX12" fmla="*/ 646118 w 1404080"/>
                <a:gd name="connsiteY12" fmla="*/ 169398 h 449340"/>
                <a:gd name="connsiteX13" fmla="*/ 652702 w 1404080"/>
                <a:gd name="connsiteY13" fmla="*/ 164820 h 449340"/>
                <a:gd name="connsiteX14" fmla="*/ 657720 w 1404080"/>
                <a:gd name="connsiteY14" fmla="*/ 166127 h 449340"/>
                <a:gd name="connsiteX15" fmla="*/ 657720 w 1404080"/>
                <a:gd name="connsiteY15" fmla="*/ 175284 h 449340"/>
                <a:gd name="connsiteX16" fmla="*/ 660227 w 1404080"/>
                <a:gd name="connsiteY16" fmla="*/ 173976 h 449340"/>
                <a:gd name="connsiteX17" fmla="*/ 677788 w 1404080"/>
                <a:gd name="connsiteY17" fmla="*/ 164820 h 449340"/>
                <a:gd name="connsiteX18" fmla="*/ 679984 w 1404080"/>
                <a:gd name="connsiteY18" fmla="*/ 164820 h 449340"/>
                <a:gd name="connsiteX19" fmla="*/ 695348 w 1404080"/>
                <a:gd name="connsiteY19" fmla="*/ 164820 h 449340"/>
                <a:gd name="connsiteX20" fmla="*/ 695348 w 1404080"/>
                <a:gd name="connsiteY20" fmla="*/ 342719 h 449340"/>
                <a:gd name="connsiteX21" fmla="*/ 730468 w 1404080"/>
                <a:gd name="connsiteY21" fmla="*/ 347952 h 449340"/>
                <a:gd name="connsiteX22" fmla="*/ 730468 w 1404080"/>
                <a:gd name="connsiteY22" fmla="*/ 340104 h 449340"/>
                <a:gd name="connsiteX23" fmla="*/ 768095 w 1404080"/>
                <a:gd name="connsiteY23" fmla="*/ 340104 h 449340"/>
                <a:gd name="connsiteX24" fmla="*/ 768095 w 1404080"/>
                <a:gd name="connsiteY24" fmla="*/ 306093 h 449340"/>
                <a:gd name="connsiteX25" fmla="*/ 778129 w 1404080"/>
                <a:gd name="connsiteY25" fmla="*/ 306093 h 449340"/>
                <a:gd name="connsiteX26" fmla="*/ 778129 w 1404080"/>
                <a:gd name="connsiteY26" fmla="*/ 261618 h 449340"/>
                <a:gd name="connsiteX27" fmla="*/ 785656 w 1404080"/>
                <a:gd name="connsiteY27" fmla="*/ 261618 h 449340"/>
                <a:gd name="connsiteX28" fmla="*/ 785656 w 1404080"/>
                <a:gd name="connsiteY28" fmla="*/ 217143 h 449340"/>
                <a:gd name="connsiteX29" fmla="*/ 803216 w 1404080"/>
                <a:gd name="connsiteY29" fmla="*/ 217143 h 449340"/>
                <a:gd name="connsiteX30" fmla="*/ 858402 w 1404080"/>
                <a:gd name="connsiteY30" fmla="*/ 193597 h 449340"/>
                <a:gd name="connsiteX31" fmla="*/ 860911 w 1404080"/>
                <a:gd name="connsiteY31" fmla="*/ 170051 h 449340"/>
                <a:gd name="connsiteX32" fmla="*/ 865929 w 1404080"/>
                <a:gd name="connsiteY32" fmla="*/ 193597 h 449340"/>
                <a:gd name="connsiteX33" fmla="*/ 923625 w 1404080"/>
                <a:gd name="connsiteY33" fmla="*/ 224991 h 449340"/>
                <a:gd name="connsiteX34" fmla="*/ 923625 w 1404080"/>
                <a:gd name="connsiteY34" fmla="*/ 219760 h 449340"/>
                <a:gd name="connsiteX35" fmla="*/ 938677 w 1404080"/>
                <a:gd name="connsiteY35" fmla="*/ 219760 h 449340"/>
                <a:gd name="connsiteX36" fmla="*/ 938677 w 1404080"/>
                <a:gd name="connsiteY36" fmla="*/ 261618 h 449340"/>
                <a:gd name="connsiteX37" fmla="*/ 946202 w 1404080"/>
                <a:gd name="connsiteY37" fmla="*/ 261618 h 449340"/>
                <a:gd name="connsiteX38" fmla="*/ 946202 w 1404080"/>
                <a:gd name="connsiteY38" fmla="*/ 311325 h 449340"/>
                <a:gd name="connsiteX39" fmla="*/ 953729 w 1404080"/>
                <a:gd name="connsiteY39" fmla="*/ 311325 h 449340"/>
                <a:gd name="connsiteX40" fmla="*/ 953729 w 1404080"/>
                <a:gd name="connsiteY40" fmla="*/ 334871 h 449340"/>
                <a:gd name="connsiteX41" fmla="*/ 968779 w 1404080"/>
                <a:gd name="connsiteY41" fmla="*/ 334871 h 449340"/>
                <a:gd name="connsiteX42" fmla="*/ 968779 w 1404080"/>
                <a:gd name="connsiteY42" fmla="*/ 371497 h 449340"/>
                <a:gd name="connsiteX43" fmla="*/ 1064103 w 1404080"/>
                <a:gd name="connsiteY43" fmla="*/ 363648 h 449340"/>
                <a:gd name="connsiteX44" fmla="*/ 1064103 w 1404080"/>
                <a:gd name="connsiteY44" fmla="*/ 327022 h 449340"/>
                <a:gd name="connsiteX45" fmla="*/ 1114275 w 1404080"/>
                <a:gd name="connsiteY45" fmla="*/ 327022 h 449340"/>
                <a:gd name="connsiteX46" fmla="*/ 1114275 w 1404080"/>
                <a:gd name="connsiteY46" fmla="*/ 306093 h 449340"/>
                <a:gd name="connsiteX47" fmla="*/ 1219634 w 1404080"/>
                <a:gd name="connsiteY47" fmla="*/ 306093 h 449340"/>
                <a:gd name="connsiteX48" fmla="*/ 1219634 w 1404080"/>
                <a:gd name="connsiteY48" fmla="*/ 319174 h 449340"/>
                <a:gd name="connsiteX49" fmla="*/ 1287364 w 1404080"/>
                <a:gd name="connsiteY49" fmla="*/ 319174 h 449340"/>
                <a:gd name="connsiteX50" fmla="*/ 1287364 w 1404080"/>
                <a:gd name="connsiteY50" fmla="*/ 327022 h 449340"/>
                <a:gd name="connsiteX51" fmla="*/ 1307432 w 1404080"/>
                <a:gd name="connsiteY51" fmla="*/ 327022 h 449340"/>
                <a:gd name="connsiteX52" fmla="*/ 1307432 w 1404080"/>
                <a:gd name="connsiteY52" fmla="*/ 334871 h 449340"/>
                <a:gd name="connsiteX53" fmla="*/ 1324991 w 1404080"/>
                <a:gd name="connsiteY53" fmla="*/ 334871 h 449340"/>
                <a:gd name="connsiteX54" fmla="*/ 1324991 w 1404080"/>
                <a:gd name="connsiteY54" fmla="*/ 312354 h 449340"/>
                <a:gd name="connsiteX55" fmla="*/ 1404080 w 1404080"/>
                <a:gd name="connsiteY55" fmla="*/ 449340 h 449340"/>
                <a:gd name="connsiteX56" fmla="*/ 0 w 1404080"/>
                <a:gd name="connsiteY56" fmla="*/ 449340 h 449340"/>
                <a:gd name="connsiteX57" fmla="*/ 0 w 1404080"/>
                <a:gd name="connsiteY57" fmla="*/ 387854 h 449340"/>
                <a:gd name="connsiteX58" fmla="*/ 5498 w 1404080"/>
                <a:gd name="connsiteY58" fmla="*/ 384578 h 449340"/>
                <a:gd name="connsiteX59" fmla="*/ 5498 w 1404080"/>
                <a:gd name="connsiteY59" fmla="*/ 361033 h 449340"/>
                <a:gd name="connsiteX60" fmla="*/ 482 w 1404080"/>
                <a:gd name="connsiteY60" fmla="*/ 334871 h 449340"/>
                <a:gd name="connsiteX61" fmla="*/ 1734 w 1404080"/>
                <a:gd name="connsiteY61" fmla="*/ 334871 h 449340"/>
                <a:gd name="connsiteX62" fmla="*/ 10516 w 1404080"/>
                <a:gd name="connsiteY62" fmla="*/ 334871 h 449340"/>
                <a:gd name="connsiteX63" fmla="*/ 33093 w 1404080"/>
                <a:gd name="connsiteY63" fmla="*/ 332255 h 449340"/>
                <a:gd name="connsiteX64" fmla="*/ 33093 w 1404080"/>
                <a:gd name="connsiteY64" fmla="*/ 330946 h 449340"/>
                <a:gd name="connsiteX65" fmla="*/ 33093 w 1404080"/>
                <a:gd name="connsiteY65" fmla="*/ 321790 h 449340"/>
                <a:gd name="connsiteX66" fmla="*/ 34974 w 1404080"/>
                <a:gd name="connsiteY66" fmla="*/ 321790 h 449340"/>
                <a:gd name="connsiteX67" fmla="*/ 48143 w 1404080"/>
                <a:gd name="connsiteY67" fmla="*/ 321790 h 449340"/>
                <a:gd name="connsiteX68" fmla="*/ 48143 w 1404080"/>
                <a:gd name="connsiteY68" fmla="*/ 190982 h 449340"/>
                <a:gd name="connsiteX69" fmla="*/ 49398 w 1404080"/>
                <a:gd name="connsiteY69" fmla="*/ 190982 h 449340"/>
                <a:gd name="connsiteX70" fmla="*/ 58177 w 1404080"/>
                <a:gd name="connsiteY70" fmla="*/ 190982 h 449340"/>
                <a:gd name="connsiteX71" fmla="*/ 58177 w 1404080"/>
                <a:gd name="connsiteY71" fmla="*/ 188365 h 449340"/>
                <a:gd name="connsiteX72" fmla="*/ 58177 w 1404080"/>
                <a:gd name="connsiteY72" fmla="*/ 170051 h 449340"/>
                <a:gd name="connsiteX73" fmla="*/ 60686 w 1404080"/>
                <a:gd name="connsiteY73" fmla="*/ 117728 h 449340"/>
                <a:gd name="connsiteX74" fmla="*/ 61941 w 1404080"/>
                <a:gd name="connsiteY74" fmla="*/ 117728 h 449340"/>
                <a:gd name="connsiteX75" fmla="*/ 70720 w 1404080"/>
                <a:gd name="connsiteY75" fmla="*/ 117728 h 449340"/>
                <a:gd name="connsiteX76" fmla="*/ 70720 w 1404080"/>
                <a:gd name="connsiteY76" fmla="*/ 119037 h 449340"/>
                <a:gd name="connsiteX77" fmla="*/ 70720 w 1404080"/>
                <a:gd name="connsiteY77" fmla="*/ 128193 h 449340"/>
                <a:gd name="connsiteX78" fmla="*/ 75737 w 1404080"/>
                <a:gd name="connsiteY78" fmla="*/ 125577 h 449340"/>
                <a:gd name="connsiteX79" fmla="*/ 75737 w 1404080"/>
                <a:gd name="connsiteY79" fmla="*/ 107264 h 449340"/>
                <a:gd name="connsiteX80" fmla="*/ 77305 w 1404080"/>
                <a:gd name="connsiteY80" fmla="*/ 106610 h 449340"/>
                <a:gd name="connsiteX81" fmla="*/ 88280 w 1404080"/>
                <a:gd name="connsiteY81" fmla="*/ 102032 h 449340"/>
                <a:gd name="connsiteX82" fmla="*/ 89534 w 1404080"/>
                <a:gd name="connsiteY82" fmla="*/ 102686 h 449340"/>
                <a:gd name="connsiteX83" fmla="*/ 98314 w 1404080"/>
                <a:gd name="connsiteY83" fmla="*/ 107264 h 449340"/>
                <a:gd name="connsiteX84" fmla="*/ 100195 w 1404080"/>
                <a:gd name="connsiteY84" fmla="*/ 107264 h 449340"/>
                <a:gd name="connsiteX85" fmla="*/ 113366 w 1404080"/>
                <a:gd name="connsiteY85" fmla="*/ 107264 h 449340"/>
                <a:gd name="connsiteX86" fmla="*/ 113366 w 1404080"/>
                <a:gd name="connsiteY86" fmla="*/ 73253 h 449340"/>
                <a:gd name="connsiteX87" fmla="*/ 114620 w 1404080"/>
                <a:gd name="connsiteY87" fmla="*/ 73253 h 449340"/>
                <a:gd name="connsiteX88" fmla="*/ 123398 w 1404080"/>
                <a:gd name="connsiteY88" fmla="*/ 73253 h 449340"/>
                <a:gd name="connsiteX89" fmla="*/ 124966 w 1404080"/>
                <a:gd name="connsiteY89" fmla="*/ 78486 h 449340"/>
                <a:gd name="connsiteX90" fmla="*/ 135943 w 1404080"/>
                <a:gd name="connsiteY90" fmla="*/ 78486 h 449340"/>
                <a:gd name="connsiteX91" fmla="*/ 137197 w 1404080"/>
                <a:gd name="connsiteY91" fmla="*/ 73253 h 449340"/>
                <a:gd name="connsiteX92" fmla="*/ 145977 w 1404080"/>
                <a:gd name="connsiteY92" fmla="*/ 73253 h 449340"/>
                <a:gd name="connsiteX93" fmla="*/ 145977 w 1404080"/>
                <a:gd name="connsiteY93" fmla="*/ 112496 h 449340"/>
                <a:gd name="connsiteX94" fmla="*/ 147545 w 1404080"/>
                <a:gd name="connsiteY94" fmla="*/ 113804 h 449340"/>
                <a:gd name="connsiteX95" fmla="*/ 158520 w 1404080"/>
                <a:gd name="connsiteY95" fmla="*/ 122961 h 449340"/>
                <a:gd name="connsiteX96" fmla="*/ 183605 w 1404080"/>
                <a:gd name="connsiteY96" fmla="*/ 130810 h 449340"/>
                <a:gd name="connsiteX97" fmla="*/ 183605 w 1404080"/>
                <a:gd name="connsiteY97" fmla="*/ 129174 h 449340"/>
                <a:gd name="connsiteX98" fmla="*/ 183605 w 1404080"/>
                <a:gd name="connsiteY98" fmla="*/ 117728 h 449340"/>
                <a:gd name="connsiteX99" fmla="*/ 216216 w 1404080"/>
                <a:gd name="connsiteY99" fmla="*/ 107264 h 449340"/>
                <a:gd name="connsiteX100" fmla="*/ 216216 w 1404080"/>
                <a:gd name="connsiteY100" fmla="*/ 105957 h 449340"/>
                <a:gd name="connsiteX101" fmla="*/ 216216 w 1404080"/>
                <a:gd name="connsiteY101" fmla="*/ 96799 h 449340"/>
                <a:gd name="connsiteX102" fmla="*/ 217157 w 1404080"/>
                <a:gd name="connsiteY102" fmla="*/ 96799 h 449340"/>
                <a:gd name="connsiteX103" fmla="*/ 223741 w 1404080"/>
                <a:gd name="connsiteY103" fmla="*/ 96799 h 449340"/>
                <a:gd name="connsiteX104" fmla="*/ 223741 w 1404080"/>
                <a:gd name="connsiteY104" fmla="*/ 95819 h 449340"/>
                <a:gd name="connsiteX105" fmla="*/ 223741 w 1404080"/>
                <a:gd name="connsiteY105" fmla="*/ 88950 h 449340"/>
                <a:gd name="connsiteX106" fmla="*/ 226250 w 1404080"/>
                <a:gd name="connsiteY106" fmla="*/ 88950 h 449340"/>
                <a:gd name="connsiteX107" fmla="*/ 243809 w 1404080"/>
                <a:gd name="connsiteY107" fmla="*/ 88950 h 449340"/>
                <a:gd name="connsiteX108" fmla="*/ 243809 w 1404080"/>
                <a:gd name="connsiteY108" fmla="*/ 89931 h 449340"/>
                <a:gd name="connsiteX109" fmla="*/ 243809 w 1404080"/>
                <a:gd name="connsiteY109" fmla="*/ 96799 h 449340"/>
                <a:gd name="connsiteX110" fmla="*/ 245691 w 1404080"/>
                <a:gd name="connsiteY110" fmla="*/ 96799 h 449340"/>
                <a:gd name="connsiteX111" fmla="*/ 258861 w 1404080"/>
                <a:gd name="connsiteY111" fmla="*/ 96799 h 449340"/>
                <a:gd name="connsiteX112" fmla="*/ 258861 w 1404080"/>
                <a:gd name="connsiteY112" fmla="*/ 98761 h 449340"/>
                <a:gd name="connsiteX113" fmla="*/ 258861 w 1404080"/>
                <a:gd name="connsiteY113" fmla="*/ 112496 h 449340"/>
                <a:gd name="connsiteX114" fmla="*/ 286455 w 1404080"/>
                <a:gd name="connsiteY114" fmla="*/ 112496 h 449340"/>
                <a:gd name="connsiteX115" fmla="*/ 286455 w 1404080"/>
                <a:gd name="connsiteY115" fmla="*/ 111188 h 449340"/>
                <a:gd name="connsiteX116" fmla="*/ 286455 w 1404080"/>
                <a:gd name="connsiteY116" fmla="*/ 102032 h 449340"/>
                <a:gd name="connsiteX117" fmla="*/ 288023 w 1404080"/>
                <a:gd name="connsiteY117" fmla="*/ 102032 h 449340"/>
                <a:gd name="connsiteX118" fmla="*/ 298998 w 1404080"/>
                <a:gd name="connsiteY118" fmla="*/ 102032 h 449340"/>
                <a:gd name="connsiteX119" fmla="*/ 298998 w 1404080"/>
                <a:gd name="connsiteY119" fmla="*/ 100723 h 449340"/>
                <a:gd name="connsiteX120" fmla="*/ 298998 w 1404080"/>
                <a:gd name="connsiteY120" fmla="*/ 91567 h 449340"/>
                <a:gd name="connsiteX121" fmla="*/ 300879 w 1404080"/>
                <a:gd name="connsiteY121" fmla="*/ 91567 h 449340"/>
                <a:gd name="connsiteX122" fmla="*/ 314048 w 1404080"/>
                <a:gd name="connsiteY122" fmla="*/ 91567 h 449340"/>
                <a:gd name="connsiteX123" fmla="*/ 314048 w 1404080"/>
                <a:gd name="connsiteY123" fmla="*/ 92875 h 449340"/>
                <a:gd name="connsiteX124" fmla="*/ 314048 w 1404080"/>
                <a:gd name="connsiteY124" fmla="*/ 102032 h 449340"/>
                <a:gd name="connsiteX125" fmla="*/ 319066 w 1404080"/>
                <a:gd name="connsiteY125" fmla="*/ 39243 h 449340"/>
                <a:gd name="connsiteX126" fmla="*/ 431950 w 1404080"/>
                <a:gd name="connsiteY126" fmla="*/ 39243 h 449340"/>
                <a:gd name="connsiteX127" fmla="*/ 431950 w 1404080"/>
                <a:gd name="connsiteY127" fmla="*/ 122961 h 449340"/>
                <a:gd name="connsiteX128" fmla="*/ 434459 w 1404080"/>
                <a:gd name="connsiteY128" fmla="*/ 122961 h 449340"/>
                <a:gd name="connsiteX129" fmla="*/ 452018 w 1404080"/>
                <a:gd name="connsiteY129" fmla="*/ 122961 h 449340"/>
                <a:gd name="connsiteX130" fmla="*/ 452018 w 1404080"/>
                <a:gd name="connsiteY130" fmla="*/ 28778 h 449340"/>
                <a:gd name="connsiteX131" fmla="*/ 477104 w 1404080"/>
                <a:gd name="connsiteY131" fmla="*/ 15697 h 449340"/>
                <a:gd name="connsiteX132" fmla="*/ 509716 w 1404080"/>
                <a:gd name="connsiteY132" fmla="*/ 15697 h 449340"/>
                <a:gd name="connsiteX133" fmla="*/ 511911 w 1404080"/>
                <a:gd name="connsiteY133" fmla="*/ 13736 h 44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404080" h="449340">
                  <a:moveTo>
                    <a:pt x="527275" y="0"/>
                  </a:moveTo>
                  <a:cubicBezTo>
                    <a:pt x="527275" y="0"/>
                    <a:pt x="527275" y="0"/>
                    <a:pt x="569920" y="0"/>
                  </a:cubicBezTo>
                  <a:cubicBezTo>
                    <a:pt x="569920" y="0"/>
                    <a:pt x="569920" y="0"/>
                    <a:pt x="569920" y="1963"/>
                  </a:cubicBezTo>
                  <a:lnTo>
                    <a:pt x="569920" y="15697"/>
                  </a:lnTo>
                  <a:cubicBezTo>
                    <a:pt x="569920" y="15697"/>
                    <a:pt x="569920" y="15697"/>
                    <a:pt x="612566" y="15697"/>
                  </a:cubicBezTo>
                  <a:cubicBezTo>
                    <a:pt x="612566" y="15697"/>
                    <a:pt x="612566" y="15697"/>
                    <a:pt x="612566" y="117728"/>
                  </a:cubicBezTo>
                  <a:cubicBezTo>
                    <a:pt x="612566" y="117728"/>
                    <a:pt x="612566" y="117728"/>
                    <a:pt x="614134" y="117728"/>
                  </a:cubicBezTo>
                  <a:lnTo>
                    <a:pt x="625109" y="117728"/>
                  </a:lnTo>
                  <a:cubicBezTo>
                    <a:pt x="625109" y="117728"/>
                    <a:pt x="625109" y="117728"/>
                    <a:pt x="625109" y="266850"/>
                  </a:cubicBezTo>
                  <a:cubicBezTo>
                    <a:pt x="625109" y="266850"/>
                    <a:pt x="625109" y="266850"/>
                    <a:pt x="627616" y="266850"/>
                  </a:cubicBezTo>
                  <a:lnTo>
                    <a:pt x="645177" y="266850"/>
                  </a:lnTo>
                  <a:cubicBezTo>
                    <a:pt x="645177" y="266850"/>
                    <a:pt x="645177" y="266850"/>
                    <a:pt x="645177" y="170051"/>
                  </a:cubicBezTo>
                  <a:cubicBezTo>
                    <a:pt x="645177" y="170051"/>
                    <a:pt x="645177" y="170051"/>
                    <a:pt x="646118" y="169398"/>
                  </a:cubicBezTo>
                  <a:lnTo>
                    <a:pt x="652702" y="164820"/>
                  </a:lnTo>
                  <a:cubicBezTo>
                    <a:pt x="657720" y="164820"/>
                    <a:pt x="657720" y="164820"/>
                    <a:pt x="657720" y="166127"/>
                  </a:cubicBezTo>
                  <a:lnTo>
                    <a:pt x="657720" y="175284"/>
                  </a:lnTo>
                  <a:cubicBezTo>
                    <a:pt x="657720" y="175284"/>
                    <a:pt x="657720" y="175284"/>
                    <a:pt x="660227" y="173976"/>
                  </a:cubicBezTo>
                  <a:lnTo>
                    <a:pt x="677788" y="164820"/>
                  </a:lnTo>
                  <a:cubicBezTo>
                    <a:pt x="677788" y="164820"/>
                    <a:pt x="677788" y="164820"/>
                    <a:pt x="679984" y="164820"/>
                  </a:cubicBezTo>
                  <a:lnTo>
                    <a:pt x="695348" y="164820"/>
                  </a:lnTo>
                  <a:cubicBezTo>
                    <a:pt x="695348" y="164820"/>
                    <a:pt x="695348" y="164820"/>
                    <a:pt x="695348" y="342719"/>
                  </a:cubicBezTo>
                  <a:cubicBezTo>
                    <a:pt x="695348" y="342719"/>
                    <a:pt x="695348" y="342719"/>
                    <a:pt x="730468" y="347952"/>
                  </a:cubicBezTo>
                  <a:cubicBezTo>
                    <a:pt x="730468" y="345335"/>
                    <a:pt x="730468" y="342719"/>
                    <a:pt x="730468" y="340104"/>
                  </a:cubicBezTo>
                  <a:cubicBezTo>
                    <a:pt x="743011" y="340104"/>
                    <a:pt x="755552" y="340104"/>
                    <a:pt x="768095" y="340104"/>
                  </a:cubicBezTo>
                  <a:cubicBezTo>
                    <a:pt x="768095" y="327022"/>
                    <a:pt x="768095" y="316558"/>
                    <a:pt x="768095" y="306093"/>
                  </a:cubicBezTo>
                  <a:lnTo>
                    <a:pt x="778129" y="306093"/>
                  </a:lnTo>
                  <a:cubicBezTo>
                    <a:pt x="778129" y="290395"/>
                    <a:pt x="778129" y="277315"/>
                    <a:pt x="778129" y="261618"/>
                  </a:cubicBezTo>
                  <a:cubicBezTo>
                    <a:pt x="780638" y="261618"/>
                    <a:pt x="783147" y="261618"/>
                    <a:pt x="785656" y="261618"/>
                  </a:cubicBezTo>
                  <a:cubicBezTo>
                    <a:pt x="785656" y="245921"/>
                    <a:pt x="785656" y="232840"/>
                    <a:pt x="785656" y="217143"/>
                  </a:cubicBezTo>
                  <a:cubicBezTo>
                    <a:pt x="790673" y="217143"/>
                    <a:pt x="795689" y="217143"/>
                    <a:pt x="803216" y="217143"/>
                  </a:cubicBezTo>
                  <a:cubicBezTo>
                    <a:pt x="820775" y="211911"/>
                    <a:pt x="840843" y="201446"/>
                    <a:pt x="858402" y="193597"/>
                  </a:cubicBezTo>
                  <a:cubicBezTo>
                    <a:pt x="860911" y="185749"/>
                    <a:pt x="860911" y="177900"/>
                    <a:pt x="860911" y="170051"/>
                  </a:cubicBezTo>
                  <a:cubicBezTo>
                    <a:pt x="863420" y="177900"/>
                    <a:pt x="863420" y="185749"/>
                    <a:pt x="865929" y="193597"/>
                  </a:cubicBezTo>
                  <a:cubicBezTo>
                    <a:pt x="885997" y="204063"/>
                    <a:pt x="903557" y="214527"/>
                    <a:pt x="923625" y="224991"/>
                  </a:cubicBezTo>
                  <a:cubicBezTo>
                    <a:pt x="923625" y="222382"/>
                    <a:pt x="923625" y="219773"/>
                    <a:pt x="923625" y="219760"/>
                  </a:cubicBezTo>
                  <a:cubicBezTo>
                    <a:pt x="928641" y="219760"/>
                    <a:pt x="933661" y="219760"/>
                    <a:pt x="938677" y="219760"/>
                  </a:cubicBezTo>
                  <a:cubicBezTo>
                    <a:pt x="938677" y="232840"/>
                    <a:pt x="938677" y="248537"/>
                    <a:pt x="938677" y="261618"/>
                  </a:cubicBezTo>
                  <a:cubicBezTo>
                    <a:pt x="941186" y="261618"/>
                    <a:pt x="943693" y="261618"/>
                    <a:pt x="946202" y="261618"/>
                  </a:cubicBezTo>
                  <a:cubicBezTo>
                    <a:pt x="946202" y="277315"/>
                    <a:pt x="946202" y="293012"/>
                    <a:pt x="946202" y="311325"/>
                  </a:cubicBezTo>
                  <a:cubicBezTo>
                    <a:pt x="948711" y="311325"/>
                    <a:pt x="951220" y="311325"/>
                    <a:pt x="953729" y="311325"/>
                  </a:cubicBezTo>
                  <a:cubicBezTo>
                    <a:pt x="953729" y="319174"/>
                    <a:pt x="953729" y="327022"/>
                    <a:pt x="953729" y="334871"/>
                  </a:cubicBezTo>
                  <a:cubicBezTo>
                    <a:pt x="958745" y="334871"/>
                    <a:pt x="963761" y="334871"/>
                    <a:pt x="968779" y="334871"/>
                  </a:cubicBezTo>
                  <a:cubicBezTo>
                    <a:pt x="968779" y="347952"/>
                    <a:pt x="968779" y="358416"/>
                    <a:pt x="968779" y="371497"/>
                  </a:cubicBezTo>
                  <a:cubicBezTo>
                    <a:pt x="1001391" y="368881"/>
                    <a:pt x="1031493" y="366265"/>
                    <a:pt x="1064103" y="363648"/>
                  </a:cubicBezTo>
                  <a:cubicBezTo>
                    <a:pt x="1064103" y="350568"/>
                    <a:pt x="1064103" y="340104"/>
                    <a:pt x="1064103" y="327022"/>
                  </a:cubicBezTo>
                  <a:cubicBezTo>
                    <a:pt x="1081663" y="327022"/>
                    <a:pt x="1099223" y="327022"/>
                    <a:pt x="1114275" y="327022"/>
                  </a:cubicBezTo>
                  <a:cubicBezTo>
                    <a:pt x="1114275" y="319174"/>
                    <a:pt x="1114275" y="313941"/>
                    <a:pt x="1114275" y="306093"/>
                  </a:cubicBezTo>
                  <a:cubicBezTo>
                    <a:pt x="1149395" y="306093"/>
                    <a:pt x="1184514" y="306093"/>
                    <a:pt x="1219634" y="306093"/>
                  </a:cubicBezTo>
                  <a:cubicBezTo>
                    <a:pt x="1219634" y="311325"/>
                    <a:pt x="1219634" y="313941"/>
                    <a:pt x="1219634" y="319174"/>
                  </a:cubicBezTo>
                  <a:cubicBezTo>
                    <a:pt x="1242211" y="319174"/>
                    <a:pt x="1264787" y="319174"/>
                    <a:pt x="1287364" y="319174"/>
                  </a:cubicBezTo>
                  <a:cubicBezTo>
                    <a:pt x="1287364" y="321790"/>
                    <a:pt x="1287364" y="324407"/>
                    <a:pt x="1287364" y="327022"/>
                  </a:cubicBezTo>
                  <a:cubicBezTo>
                    <a:pt x="1292380" y="327022"/>
                    <a:pt x="1299907" y="327022"/>
                    <a:pt x="1307432" y="327022"/>
                  </a:cubicBezTo>
                  <a:cubicBezTo>
                    <a:pt x="1307432" y="329638"/>
                    <a:pt x="1307432" y="332255"/>
                    <a:pt x="1307432" y="334871"/>
                  </a:cubicBezTo>
                  <a:cubicBezTo>
                    <a:pt x="1312448" y="334871"/>
                    <a:pt x="1319975" y="334871"/>
                    <a:pt x="1324991" y="334871"/>
                  </a:cubicBezTo>
                  <a:cubicBezTo>
                    <a:pt x="1324991" y="327365"/>
                    <a:pt x="1324991" y="319860"/>
                    <a:pt x="1324991" y="312354"/>
                  </a:cubicBezTo>
                  <a:lnTo>
                    <a:pt x="1404080" y="449340"/>
                  </a:lnTo>
                  <a:lnTo>
                    <a:pt x="0" y="449340"/>
                  </a:lnTo>
                  <a:lnTo>
                    <a:pt x="0" y="387854"/>
                  </a:lnTo>
                  <a:lnTo>
                    <a:pt x="5498" y="384578"/>
                  </a:lnTo>
                  <a:cubicBezTo>
                    <a:pt x="5498" y="384578"/>
                    <a:pt x="5498" y="384578"/>
                    <a:pt x="5498" y="361033"/>
                  </a:cubicBezTo>
                  <a:cubicBezTo>
                    <a:pt x="482" y="361033"/>
                    <a:pt x="482" y="361033"/>
                    <a:pt x="482" y="334871"/>
                  </a:cubicBezTo>
                  <a:cubicBezTo>
                    <a:pt x="482" y="334871"/>
                    <a:pt x="482" y="334871"/>
                    <a:pt x="1734" y="334871"/>
                  </a:cubicBezTo>
                  <a:lnTo>
                    <a:pt x="10516" y="334871"/>
                  </a:lnTo>
                  <a:cubicBezTo>
                    <a:pt x="10516" y="332255"/>
                    <a:pt x="10516" y="332255"/>
                    <a:pt x="33093" y="332255"/>
                  </a:cubicBezTo>
                  <a:cubicBezTo>
                    <a:pt x="33093" y="332255"/>
                    <a:pt x="33093" y="332255"/>
                    <a:pt x="33093" y="330946"/>
                  </a:cubicBezTo>
                  <a:lnTo>
                    <a:pt x="33093" y="321790"/>
                  </a:lnTo>
                  <a:cubicBezTo>
                    <a:pt x="33093" y="321790"/>
                    <a:pt x="33093" y="321790"/>
                    <a:pt x="34974" y="321790"/>
                  </a:cubicBezTo>
                  <a:lnTo>
                    <a:pt x="48143" y="321790"/>
                  </a:lnTo>
                  <a:cubicBezTo>
                    <a:pt x="48143" y="321790"/>
                    <a:pt x="48143" y="321790"/>
                    <a:pt x="48143" y="190982"/>
                  </a:cubicBezTo>
                  <a:cubicBezTo>
                    <a:pt x="48143" y="190982"/>
                    <a:pt x="48143" y="190982"/>
                    <a:pt x="49398" y="190982"/>
                  </a:cubicBezTo>
                  <a:lnTo>
                    <a:pt x="58177" y="190982"/>
                  </a:lnTo>
                  <a:cubicBezTo>
                    <a:pt x="58177" y="190982"/>
                    <a:pt x="58177" y="190982"/>
                    <a:pt x="58177" y="188365"/>
                  </a:cubicBezTo>
                  <a:lnTo>
                    <a:pt x="58177" y="170051"/>
                  </a:lnTo>
                  <a:cubicBezTo>
                    <a:pt x="60686" y="170051"/>
                    <a:pt x="60686" y="170051"/>
                    <a:pt x="60686" y="117728"/>
                  </a:cubicBezTo>
                  <a:cubicBezTo>
                    <a:pt x="60686" y="117728"/>
                    <a:pt x="60686" y="117728"/>
                    <a:pt x="61941" y="117728"/>
                  </a:cubicBezTo>
                  <a:lnTo>
                    <a:pt x="70720" y="117728"/>
                  </a:lnTo>
                  <a:cubicBezTo>
                    <a:pt x="70720" y="117728"/>
                    <a:pt x="70720" y="117728"/>
                    <a:pt x="70720" y="119037"/>
                  </a:cubicBezTo>
                  <a:lnTo>
                    <a:pt x="70720" y="128193"/>
                  </a:lnTo>
                  <a:cubicBezTo>
                    <a:pt x="75737" y="128193"/>
                    <a:pt x="75737" y="128193"/>
                    <a:pt x="75737" y="125577"/>
                  </a:cubicBezTo>
                  <a:lnTo>
                    <a:pt x="75737" y="107264"/>
                  </a:lnTo>
                  <a:cubicBezTo>
                    <a:pt x="75737" y="107264"/>
                    <a:pt x="75737" y="107264"/>
                    <a:pt x="77305" y="106610"/>
                  </a:cubicBezTo>
                  <a:lnTo>
                    <a:pt x="88280" y="102032"/>
                  </a:lnTo>
                  <a:cubicBezTo>
                    <a:pt x="88280" y="102032"/>
                    <a:pt x="88280" y="102032"/>
                    <a:pt x="89534" y="102686"/>
                  </a:cubicBezTo>
                  <a:lnTo>
                    <a:pt x="98314" y="107264"/>
                  </a:lnTo>
                  <a:cubicBezTo>
                    <a:pt x="98314" y="107264"/>
                    <a:pt x="98314" y="107264"/>
                    <a:pt x="100195" y="107264"/>
                  </a:cubicBezTo>
                  <a:lnTo>
                    <a:pt x="113366" y="107264"/>
                  </a:lnTo>
                  <a:cubicBezTo>
                    <a:pt x="113366" y="107264"/>
                    <a:pt x="113366" y="107264"/>
                    <a:pt x="113366" y="73253"/>
                  </a:cubicBezTo>
                  <a:cubicBezTo>
                    <a:pt x="113366" y="73253"/>
                    <a:pt x="113366" y="73253"/>
                    <a:pt x="114620" y="73253"/>
                  </a:cubicBezTo>
                  <a:lnTo>
                    <a:pt x="123398" y="73253"/>
                  </a:lnTo>
                  <a:cubicBezTo>
                    <a:pt x="123398" y="78486"/>
                    <a:pt x="123398" y="78486"/>
                    <a:pt x="124966" y="78486"/>
                  </a:cubicBezTo>
                  <a:lnTo>
                    <a:pt x="135943" y="78486"/>
                  </a:lnTo>
                  <a:cubicBezTo>
                    <a:pt x="135943" y="73253"/>
                    <a:pt x="135943" y="73253"/>
                    <a:pt x="137197" y="73253"/>
                  </a:cubicBezTo>
                  <a:lnTo>
                    <a:pt x="145977" y="73253"/>
                  </a:lnTo>
                  <a:cubicBezTo>
                    <a:pt x="145977" y="73253"/>
                    <a:pt x="145977" y="73253"/>
                    <a:pt x="145977" y="112496"/>
                  </a:cubicBezTo>
                  <a:cubicBezTo>
                    <a:pt x="145977" y="112496"/>
                    <a:pt x="145977" y="112496"/>
                    <a:pt x="147545" y="113804"/>
                  </a:cubicBezTo>
                  <a:lnTo>
                    <a:pt x="158520" y="122961"/>
                  </a:lnTo>
                  <a:cubicBezTo>
                    <a:pt x="156011" y="130810"/>
                    <a:pt x="156011" y="130810"/>
                    <a:pt x="183605" y="130810"/>
                  </a:cubicBezTo>
                  <a:cubicBezTo>
                    <a:pt x="183605" y="130810"/>
                    <a:pt x="183605" y="130810"/>
                    <a:pt x="183605" y="129174"/>
                  </a:cubicBezTo>
                  <a:lnTo>
                    <a:pt x="183605" y="117728"/>
                  </a:lnTo>
                  <a:cubicBezTo>
                    <a:pt x="183605" y="117728"/>
                    <a:pt x="183605" y="117728"/>
                    <a:pt x="216216" y="107264"/>
                  </a:cubicBezTo>
                  <a:cubicBezTo>
                    <a:pt x="216216" y="107264"/>
                    <a:pt x="216216" y="107264"/>
                    <a:pt x="216216" y="105957"/>
                  </a:cubicBezTo>
                  <a:lnTo>
                    <a:pt x="216216" y="96799"/>
                  </a:lnTo>
                  <a:cubicBezTo>
                    <a:pt x="216216" y="96799"/>
                    <a:pt x="216216" y="96799"/>
                    <a:pt x="217157" y="96799"/>
                  </a:cubicBezTo>
                  <a:lnTo>
                    <a:pt x="223741" y="96799"/>
                  </a:lnTo>
                  <a:cubicBezTo>
                    <a:pt x="223741" y="96799"/>
                    <a:pt x="223741" y="96799"/>
                    <a:pt x="223741" y="95819"/>
                  </a:cubicBezTo>
                  <a:lnTo>
                    <a:pt x="223741" y="88950"/>
                  </a:lnTo>
                  <a:cubicBezTo>
                    <a:pt x="223741" y="88950"/>
                    <a:pt x="223741" y="88950"/>
                    <a:pt x="226250" y="88950"/>
                  </a:cubicBezTo>
                  <a:lnTo>
                    <a:pt x="243809" y="88950"/>
                  </a:lnTo>
                  <a:cubicBezTo>
                    <a:pt x="243809" y="88950"/>
                    <a:pt x="243809" y="88950"/>
                    <a:pt x="243809" y="89931"/>
                  </a:cubicBezTo>
                  <a:lnTo>
                    <a:pt x="243809" y="96799"/>
                  </a:lnTo>
                  <a:cubicBezTo>
                    <a:pt x="243809" y="96799"/>
                    <a:pt x="243809" y="96799"/>
                    <a:pt x="245691" y="96799"/>
                  </a:cubicBezTo>
                  <a:lnTo>
                    <a:pt x="258861" y="96799"/>
                  </a:lnTo>
                  <a:cubicBezTo>
                    <a:pt x="258861" y="96799"/>
                    <a:pt x="258861" y="96799"/>
                    <a:pt x="258861" y="98761"/>
                  </a:cubicBezTo>
                  <a:lnTo>
                    <a:pt x="258861" y="112496"/>
                  </a:lnTo>
                  <a:cubicBezTo>
                    <a:pt x="258861" y="112496"/>
                    <a:pt x="258861" y="112496"/>
                    <a:pt x="286455" y="112496"/>
                  </a:cubicBezTo>
                  <a:cubicBezTo>
                    <a:pt x="286455" y="112496"/>
                    <a:pt x="286455" y="112496"/>
                    <a:pt x="286455" y="111188"/>
                  </a:cubicBezTo>
                  <a:lnTo>
                    <a:pt x="286455" y="102032"/>
                  </a:lnTo>
                  <a:cubicBezTo>
                    <a:pt x="286455" y="102032"/>
                    <a:pt x="286455" y="102032"/>
                    <a:pt x="288023" y="102032"/>
                  </a:cubicBezTo>
                  <a:lnTo>
                    <a:pt x="298998" y="102032"/>
                  </a:lnTo>
                  <a:cubicBezTo>
                    <a:pt x="298998" y="102032"/>
                    <a:pt x="298998" y="102032"/>
                    <a:pt x="298998" y="100723"/>
                  </a:cubicBezTo>
                  <a:lnTo>
                    <a:pt x="298998" y="91567"/>
                  </a:lnTo>
                  <a:cubicBezTo>
                    <a:pt x="298998" y="91567"/>
                    <a:pt x="298998" y="91567"/>
                    <a:pt x="300879" y="91567"/>
                  </a:cubicBezTo>
                  <a:lnTo>
                    <a:pt x="314048" y="91567"/>
                  </a:lnTo>
                  <a:cubicBezTo>
                    <a:pt x="314048" y="91567"/>
                    <a:pt x="314048" y="91567"/>
                    <a:pt x="314048" y="92875"/>
                  </a:cubicBezTo>
                  <a:lnTo>
                    <a:pt x="314048" y="102032"/>
                  </a:lnTo>
                  <a:cubicBezTo>
                    <a:pt x="319066" y="102032"/>
                    <a:pt x="319066" y="102032"/>
                    <a:pt x="319066" y="39243"/>
                  </a:cubicBezTo>
                  <a:cubicBezTo>
                    <a:pt x="319066" y="39243"/>
                    <a:pt x="319066" y="39243"/>
                    <a:pt x="431950" y="39243"/>
                  </a:cubicBezTo>
                  <a:cubicBezTo>
                    <a:pt x="431950" y="39243"/>
                    <a:pt x="431950" y="39243"/>
                    <a:pt x="431950" y="122961"/>
                  </a:cubicBezTo>
                  <a:cubicBezTo>
                    <a:pt x="431950" y="122961"/>
                    <a:pt x="431950" y="122961"/>
                    <a:pt x="434459" y="122961"/>
                  </a:cubicBezTo>
                  <a:lnTo>
                    <a:pt x="452018" y="122961"/>
                  </a:lnTo>
                  <a:cubicBezTo>
                    <a:pt x="452018" y="122961"/>
                    <a:pt x="452018" y="122961"/>
                    <a:pt x="452018" y="28778"/>
                  </a:cubicBezTo>
                  <a:cubicBezTo>
                    <a:pt x="452018" y="28778"/>
                    <a:pt x="452018" y="28778"/>
                    <a:pt x="477104" y="15697"/>
                  </a:cubicBezTo>
                  <a:cubicBezTo>
                    <a:pt x="477104" y="15697"/>
                    <a:pt x="477104" y="15697"/>
                    <a:pt x="509716" y="15697"/>
                  </a:cubicBezTo>
                  <a:cubicBezTo>
                    <a:pt x="509716" y="15697"/>
                    <a:pt x="509716" y="15697"/>
                    <a:pt x="511911" y="137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grpSp>
      <p:sp>
        <p:nvSpPr>
          <p:cNvPr id="4" name="TextBox 3">
            <a:extLst>
              <a:ext uri="{FF2B5EF4-FFF2-40B4-BE49-F238E27FC236}">
                <a16:creationId xmlns:a16="http://schemas.microsoft.com/office/drawing/2014/main" id="{948A2979-A456-4286-B8FC-8FF4C0C58EFD}"/>
              </a:ext>
            </a:extLst>
          </p:cNvPr>
          <p:cNvSpPr txBox="1"/>
          <p:nvPr/>
        </p:nvSpPr>
        <p:spPr>
          <a:xfrm>
            <a:off x="2568878" y="3487055"/>
            <a:ext cx="7054245" cy="830997"/>
          </a:xfrm>
          <a:prstGeom prst="rect">
            <a:avLst/>
          </a:prstGeom>
          <a:noFill/>
        </p:spPr>
        <p:txBody>
          <a:bodyPr wrap="square" rtlCol="0" anchor="ctr">
            <a:spAutoFit/>
          </a:bodyPr>
          <a:lstStyle/>
          <a:p>
            <a:pPr algn="ctr"/>
            <a:r>
              <a:rPr lang="en-US" altLang="ko-KR" sz="4800" dirty="0">
                <a:solidFill>
                  <a:schemeClr val="bg1"/>
                </a:solidFill>
                <a:cs typeface="Arial" pitchFamily="34" charset="0"/>
              </a:rPr>
              <a:t>Unit 2</a:t>
            </a:r>
            <a:endParaRPr lang="ko-KR" altLang="en-US" sz="4800" dirty="0">
              <a:solidFill>
                <a:schemeClr val="bg1"/>
              </a:solidFill>
              <a:cs typeface="Arial" pitchFamily="34" charset="0"/>
            </a:endParaRPr>
          </a:p>
        </p:txBody>
      </p:sp>
      <p:sp>
        <p:nvSpPr>
          <p:cNvPr id="5" name="TextBox 4">
            <a:extLst>
              <a:ext uri="{FF2B5EF4-FFF2-40B4-BE49-F238E27FC236}">
                <a16:creationId xmlns:a16="http://schemas.microsoft.com/office/drawing/2014/main" id="{35784B83-6120-4373-9C1F-DC8EEE6D58B3}"/>
              </a:ext>
            </a:extLst>
          </p:cNvPr>
          <p:cNvSpPr txBox="1"/>
          <p:nvPr/>
        </p:nvSpPr>
        <p:spPr>
          <a:xfrm>
            <a:off x="2619720" y="4192103"/>
            <a:ext cx="7054160" cy="379656"/>
          </a:xfrm>
          <a:prstGeom prst="rect">
            <a:avLst/>
          </a:prstGeom>
          <a:noFill/>
        </p:spPr>
        <p:txBody>
          <a:bodyPr wrap="square" rtlCol="0" anchor="ctr">
            <a:spAutoFit/>
          </a:bodyPr>
          <a:lstStyle/>
          <a:p>
            <a:pPr algn="ctr"/>
            <a:r>
              <a:rPr lang="en-IN" sz="1800" b="0" i="0" u="none" strike="noStrike" baseline="0" dirty="0">
                <a:solidFill>
                  <a:schemeClr val="bg1"/>
                </a:solidFill>
                <a:latin typeface="Century" pitchFamily="18" charset="0"/>
              </a:rPr>
              <a:t>:</a:t>
            </a:r>
            <a:endParaRPr lang="ko-KR" altLang="en-US" sz="1867" dirty="0">
              <a:solidFill>
                <a:schemeClr val="bg1"/>
              </a:solidFill>
              <a:latin typeface="Century" pitchFamily="18" charset="0"/>
              <a:cs typeface="Arial" pitchFamily="34" charset="0"/>
            </a:endParaRPr>
          </a:p>
        </p:txBody>
      </p:sp>
      <p:grpSp>
        <p:nvGrpSpPr>
          <p:cNvPr id="16" name="Group 15">
            <a:extLst>
              <a:ext uri="{FF2B5EF4-FFF2-40B4-BE49-F238E27FC236}">
                <a16:creationId xmlns:a16="http://schemas.microsoft.com/office/drawing/2014/main" id="{AE5EEE44-FEBA-40F7-B0EF-9237C4864333}"/>
              </a:ext>
            </a:extLst>
          </p:cNvPr>
          <p:cNvGrpSpPr/>
          <p:nvPr/>
        </p:nvGrpSpPr>
        <p:grpSpPr>
          <a:xfrm>
            <a:off x="5293641" y="1717900"/>
            <a:ext cx="1570335" cy="946374"/>
            <a:chOff x="3767143" y="2846931"/>
            <a:chExt cx="1053838" cy="635103"/>
          </a:xfrm>
        </p:grpSpPr>
        <p:sp>
          <p:nvSpPr>
            <p:cNvPr id="15" name="Freeform: Shape 14">
              <a:extLst>
                <a:ext uri="{FF2B5EF4-FFF2-40B4-BE49-F238E27FC236}">
                  <a16:creationId xmlns:a16="http://schemas.microsoft.com/office/drawing/2014/main" id="{1DF3FDEF-D3D4-4589-8A28-7AE612D65109}"/>
                </a:ext>
              </a:extLst>
            </p:cNvPr>
            <p:cNvSpPr/>
            <p:nvPr/>
          </p:nvSpPr>
          <p:spPr>
            <a:xfrm>
              <a:off x="3813737" y="2889799"/>
              <a:ext cx="967795" cy="543968"/>
            </a:xfrm>
            <a:custGeom>
              <a:avLst/>
              <a:gdLst>
                <a:gd name="connsiteX0" fmla="*/ 0 w 967795"/>
                <a:gd name="connsiteY0" fmla="*/ 543968 h 543968"/>
                <a:gd name="connsiteX1" fmla="*/ 240280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80336 w 967795"/>
                <a:gd name="connsiteY2" fmla="*/ 430652 h 543968"/>
                <a:gd name="connsiteX3" fmla="*/ 724178 w 967795"/>
                <a:gd name="connsiteY3" fmla="*/ 280327 h 543968"/>
                <a:gd name="connsiteX4" fmla="*/ 967795 w 967795"/>
                <a:gd name="connsiteY4" fmla="*/ 0 h 543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795" h="543968">
                  <a:moveTo>
                    <a:pt x="0" y="543968"/>
                  </a:moveTo>
                  <a:lnTo>
                    <a:pt x="230044" y="233606"/>
                  </a:lnTo>
                  <a:lnTo>
                    <a:pt x="480336" y="430652"/>
                  </a:lnTo>
                  <a:lnTo>
                    <a:pt x="724178" y="280327"/>
                  </a:lnTo>
                  <a:lnTo>
                    <a:pt x="967795" y="0"/>
                  </a:ln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58E0B52-FD3F-4E68-AB60-2B0200FFF3B8}"/>
                </a:ext>
              </a:extLst>
            </p:cNvPr>
            <p:cNvSpPr/>
            <p:nvPr/>
          </p:nvSpPr>
          <p:spPr>
            <a:xfrm>
              <a:off x="3767143" y="3389488"/>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DFA4BE8-0E34-48B1-B39D-B84BE8FC98A2}"/>
                </a:ext>
              </a:extLst>
            </p:cNvPr>
            <p:cNvSpPr/>
            <p:nvPr/>
          </p:nvSpPr>
          <p:spPr>
            <a:xfrm>
              <a:off x="4000642" y="3081351"/>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3E0C768-B403-4783-A56B-A48CC4314C72}"/>
                </a:ext>
              </a:extLst>
            </p:cNvPr>
            <p:cNvSpPr/>
            <p:nvPr/>
          </p:nvSpPr>
          <p:spPr>
            <a:xfrm>
              <a:off x="4247789" y="3267775"/>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C0A5F38-4569-4A0B-8D8A-DE087F2E9571}"/>
                </a:ext>
              </a:extLst>
            </p:cNvPr>
            <p:cNvSpPr/>
            <p:nvPr/>
          </p:nvSpPr>
          <p:spPr>
            <a:xfrm>
              <a:off x="4488112" y="3127624"/>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E79D9C2-B681-42F2-91BD-2889582B702C}"/>
                </a:ext>
              </a:extLst>
            </p:cNvPr>
            <p:cNvSpPr/>
            <p:nvPr/>
          </p:nvSpPr>
          <p:spPr>
            <a:xfrm>
              <a:off x="4728435" y="2846931"/>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089945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Exit Interview</a:t>
            </a:r>
          </a:p>
        </p:txBody>
      </p:sp>
      <p:sp>
        <p:nvSpPr>
          <p:cNvPr id="3" name="Content Placeholder 2"/>
          <p:cNvSpPr>
            <a:spLocks noGrp="1"/>
          </p:cNvSpPr>
          <p:nvPr>
            <p:ph idx="1"/>
          </p:nvPr>
        </p:nvSpPr>
        <p:spPr>
          <a:xfrm>
            <a:off x="1295401" y="2556932"/>
            <a:ext cx="6286499" cy="3318936"/>
          </a:xfrm>
        </p:spPr>
        <p:txBody>
          <a:bodyPr/>
          <a:lstStyle/>
          <a:p>
            <a:r>
              <a:rPr lang="en-IN" dirty="0"/>
              <a:t>I</a:t>
            </a:r>
            <a:r>
              <a:rPr lang="en-US" dirty="0"/>
              <a:t>n human resource terms, an </a:t>
            </a:r>
            <a:r>
              <a:rPr lang="en-US" b="1" dirty="0"/>
              <a:t>exit interview</a:t>
            </a:r>
            <a:r>
              <a:rPr lang="en-US" dirty="0"/>
              <a:t> is a survey that is conducted with an employee when he or she leaves the company. The information from each survey is used to provide feedback on why employees are leaving, what they liked about their employment and what areas of the company need improvement.</a:t>
            </a:r>
          </a:p>
          <a:p>
            <a:endParaRPr lang="en-US" dirty="0"/>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pic>
        <p:nvPicPr>
          <p:cNvPr id="10242" name="Picture 2" descr="C:\Users\00461\Desktop\images.jpg"/>
          <p:cNvPicPr>
            <a:picLocks noChangeAspect="1" noChangeArrowheads="1"/>
          </p:cNvPicPr>
          <p:nvPr/>
        </p:nvPicPr>
        <p:blipFill>
          <a:blip r:embed="rId3" cstate="print"/>
          <a:srcRect/>
          <a:stretch>
            <a:fillRect/>
          </a:stretch>
        </p:blipFill>
        <p:spPr bwMode="auto">
          <a:xfrm>
            <a:off x="7543801" y="2717800"/>
            <a:ext cx="3492499" cy="3238500"/>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itchFamily="34" charset="0"/>
                <a:cs typeface="Calibri" pitchFamily="34" charset="0"/>
              </a:rPr>
              <a:t>Counseling </a:t>
            </a:r>
            <a:r>
              <a:rPr lang="en-IN" dirty="0">
                <a:latin typeface="Calibri" pitchFamily="34" charset="0"/>
                <a:ea typeface="Calibri" pitchFamily="34" charset="0"/>
                <a:cs typeface="Calibri" pitchFamily="34" charset="0"/>
              </a:rPr>
              <a:t>Interview</a:t>
            </a:r>
            <a:endParaRPr lang="en-US" dirty="0">
              <a:latin typeface="Calibri" pitchFamily="34" charset="0"/>
              <a:ea typeface="Calibri" pitchFamily="34" charset="0"/>
              <a:cs typeface="Calibri" pitchFamily="34" charset="0"/>
            </a:endParaRPr>
          </a:p>
        </p:txBody>
      </p:sp>
      <p:sp>
        <p:nvSpPr>
          <p:cNvPr id="3" name="Content Placeholder 2"/>
          <p:cNvSpPr>
            <a:spLocks noGrp="1"/>
          </p:cNvSpPr>
          <p:nvPr>
            <p:ph idx="1"/>
          </p:nvPr>
        </p:nvSpPr>
        <p:spPr>
          <a:xfrm>
            <a:off x="1066801" y="2298700"/>
            <a:ext cx="7962899" cy="3577168"/>
          </a:xfrm>
        </p:spPr>
        <p:txBody>
          <a:bodyPr/>
          <a:lstStyle/>
          <a:p>
            <a:pPr>
              <a:buFont typeface="Wingdings" pitchFamily="2" charset="2"/>
              <a:buChar char="§"/>
            </a:pPr>
            <a:r>
              <a:rPr lang="en-US" dirty="0">
                <a:latin typeface="Calibri" pitchFamily="34" charset="0"/>
                <a:cs typeface="Calibri" pitchFamily="34" charset="0"/>
              </a:rPr>
              <a:t>You take part in a counseling interview whenever you try to help a person gain insights into a problem. • Preparation helps to determine how to listen, question, inform, explain, respond, and relate to each interviewee.</a:t>
            </a:r>
          </a:p>
          <a:p>
            <a:pPr>
              <a:buNone/>
            </a:pPr>
            <a:r>
              <a:rPr lang="en-US" b="1" dirty="0">
                <a:latin typeface="Calibri" pitchFamily="34" charset="0"/>
                <a:cs typeface="Calibri" pitchFamily="34" charset="0"/>
              </a:rPr>
              <a:t>   Objectives </a:t>
            </a:r>
          </a:p>
          <a:p>
            <a:pPr>
              <a:buNone/>
            </a:pPr>
            <a:r>
              <a:rPr lang="en-US" dirty="0">
                <a:latin typeface="Calibri" pitchFamily="34" charset="0"/>
                <a:cs typeface="Calibri" pitchFamily="34" charset="0"/>
              </a:rPr>
              <a:t>   Facilitating </a:t>
            </a:r>
            <a:r>
              <a:rPr lang="en-US" dirty="0" err="1">
                <a:latin typeface="Calibri" pitchFamily="34" charset="0"/>
                <a:cs typeface="Calibri" pitchFamily="34" charset="0"/>
              </a:rPr>
              <a:t>behaviour</a:t>
            </a:r>
            <a:r>
              <a:rPr lang="en-US" dirty="0">
                <a:latin typeface="Calibri" pitchFamily="34" charset="0"/>
                <a:cs typeface="Calibri" pitchFamily="34" charset="0"/>
              </a:rPr>
              <a:t> change. Improving the client's ability to establish and maintain relationships. Enhancing the client's effectiveness and ability to cope. Promoting the decision-making process and facilitating client potential.</a:t>
            </a:r>
          </a:p>
          <a:p>
            <a:endParaRPr lang="en-US" dirty="0"/>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pic>
        <p:nvPicPr>
          <p:cNvPr id="6" name="Picture 2" descr="C:\Users\00461\Desktop\i.png"/>
          <p:cNvPicPr>
            <a:picLocks noChangeAspect="1" noChangeArrowheads="1"/>
          </p:cNvPicPr>
          <p:nvPr/>
        </p:nvPicPr>
        <p:blipFill>
          <a:blip r:embed="rId3" cstate="print"/>
          <a:srcRect/>
          <a:stretch>
            <a:fillRect/>
          </a:stretch>
        </p:blipFill>
        <p:spPr bwMode="auto">
          <a:xfrm>
            <a:off x="9205660" y="2786814"/>
            <a:ext cx="2783139" cy="2890085"/>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Calibri" pitchFamily="34" charset="0"/>
                <a:cs typeface="Calibri" pitchFamily="34" charset="0"/>
              </a:rPr>
              <a:t>Disciplinary interview</a:t>
            </a:r>
            <a:endParaRPr lang="en-US" dirty="0">
              <a:latin typeface="Calibri" pitchFamily="34" charset="0"/>
              <a:ea typeface="Calibri" pitchFamily="34" charset="0"/>
              <a:cs typeface="Calibri" pitchFamily="34" charset="0"/>
            </a:endParaRPr>
          </a:p>
        </p:txBody>
      </p:sp>
      <p:sp>
        <p:nvSpPr>
          <p:cNvPr id="3" name="Content Placeholder 2"/>
          <p:cNvSpPr>
            <a:spLocks noGrp="1"/>
          </p:cNvSpPr>
          <p:nvPr>
            <p:ph idx="1"/>
          </p:nvPr>
        </p:nvSpPr>
        <p:spPr>
          <a:xfrm>
            <a:off x="1295401" y="2556932"/>
            <a:ext cx="6349999" cy="3318936"/>
          </a:xfrm>
        </p:spPr>
        <p:txBody>
          <a:bodyPr/>
          <a:lstStyle/>
          <a:p>
            <a:r>
              <a:rPr lang="en-IN" dirty="0">
                <a:latin typeface="Calibri" pitchFamily="34" charset="0"/>
                <a:cs typeface="Calibri" pitchFamily="34" charset="0"/>
              </a:rPr>
              <a:t>In disciplinary interview, a supervisor tries to correct the behaviour of an employee who has ignored the organization’s rules and regulations</a:t>
            </a:r>
            <a:endParaRPr lang="en-US" dirty="0">
              <a:latin typeface="Calibri" pitchFamily="34" charset="0"/>
              <a:cs typeface="Calibri" pitchFamily="34" charset="0"/>
            </a:endParaRPr>
          </a:p>
          <a:p>
            <a:endParaRPr lang="en-US" dirty="0"/>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pic>
        <p:nvPicPr>
          <p:cNvPr id="5" name="Picture 2" descr="C:\Users\00461\Desktop\U.jpg"/>
          <p:cNvPicPr>
            <a:picLocks noChangeAspect="1" noChangeArrowheads="1"/>
          </p:cNvPicPr>
          <p:nvPr/>
        </p:nvPicPr>
        <p:blipFill>
          <a:blip r:embed="rId3" cstate="print"/>
          <a:srcRect/>
          <a:stretch>
            <a:fillRect/>
          </a:stretch>
        </p:blipFill>
        <p:spPr bwMode="auto">
          <a:xfrm>
            <a:off x="7823200" y="2654301"/>
            <a:ext cx="3606800" cy="2747878"/>
          </a:xfrm>
          <a:prstGeom prst="rect">
            <a:avLst/>
          </a:prstGeom>
          <a:no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Calibri" pitchFamily="34" charset="0"/>
                <a:ea typeface="Calibri" pitchFamily="34" charset="0"/>
                <a:cs typeface="Calibri" pitchFamily="34" charset="0"/>
              </a:rPr>
              <a:t>Media Interview</a:t>
            </a:r>
            <a:endParaRPr lang="en-US" dirty="0">
              <a:latin typeface="Calibri" pitchFamily="34" charset="0"/>
              <a:ea typeface="Calibri" pitchFamily="34" charset="0"/>
              <a:cs typeface="Calibri" pitchFamily="34" charset="0"/>
            </a:endParaRPr>
          </a:p>
        </p:txBody>
      </p:sp>
      <p:sp>
        <p:nvSpPr>
          <p:cNvPr id="3" name="Content Placeholder 2"/>
          <p:cNvSpPr>
            <a:spLocks noGrp="1"/>
          </p:cNvSpPr>
          <p:nvPr>
            <p:ph idx="1"/>
          </p:nvPr>
        </p:nvSpPr>
        <p:spPr>
          <a:xfrm>
            <a:off x="1295401" y="2556932"/>
            <a:ext cx="6781799" cy="3318936"/>
          </a:xfrm>
        </p:spPr>
        <p:txBody>
          <a:bodyPr/>
          <a:lstStyle/>
          <a:p>
            <a:r>
              <a:rPr lang="en-IN" dirty="0">
                <a:latin typeface="Calibri" pitchFamily="34" charset="0"/>
                <a:cs typeface="Calibri" pitchFamily="34" charset="0"/>
              </a:rPr>
              <a:t>Most of us might have watched programmes such as Walk The Talk, Meet The Entrepreneur , etc., as well as press conference organized by the government/ businesses/industries on television</a:t>
            </a:r>
            <a:endParaRPr lang="en-US" dirty="0"/>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pic>
        <p:nvPicPr>
          <p:cNvPr id="5" name="Picture 2" descr="C:\Users\00461\Desktop\Un.jpg"/>
          <p:cNvPicPr>
            <a:picLocks noChangeAspect="1" noChangeArrowheads="1"/>
          </p:cNvPicPr>
          <p:nvPr/>
        </p:nvPicPr>
        <p:blipFill>
          <a:blip r:embed="rId3" cstate="print"/>
          <a:srcRect/>
          <a:stretch>
            <a:fillRect/>
          </a:stretch>
        </p:blipFill>
        <p:spPr bwMode="auto">
          <a:xfrm>
            <a:off x="7962900" y="2679700"/>
            <a:ext cx="3102643" cy="2146300"/>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800" dirty="0">
                <a:latin typeface="Calibri" pitchFamily="34" charset="0"/>
                <a:ea typeface="Calibri" pitchFamily="34" charset="0"/>
                <a:cs typeface="Calibri" pitchFamily="34" charset="0"/>
              </a:rPr>
              <a:t>Top Five Skills Your </a:t>
            </a:r>
            <a:r>
              <a:rPr lang="en-US" sz="2800" dirty="0">
                <a:latin typeface="Calibri" pitchFamily="34" charset="0"/>
                <a:ea typeface="Calibri" pitchFamily="34" charset="0"/>
                <a:cs typeface="Calibri" pitchFamily="34" charset="0"/>
              </a:rPr>
              <a:t>Interviewer is Looking For:</a:t>
            </a:r>
            <a:br>
              <a:rPr lang="en-US" sz="2800" dirty="0">
                <a:latin typeface="Calibri" pitchFamily="34" charset="0"/>
                <a:ea typeface="Calibri" pitchFamily="34" charset="0"/>
                <a:cs typeface="Calibri" pitchFamily="34" charset="0"/>
              </a:rPr>
            </a:br>
            <a:br>
              <a:rPr lang="en-US" b="1" dirty="0"/>
            </a:br>
            <a:endParaRPr lang="en-US" dirty="0">
              <a:latin typeface="Calibri" pitchFamily="34" charset="0"/>
              <a:ea typeface="Calibri" pitchFamily="34" charset="0"/>
              <a:cs typeface="Calibri" pitchFamily="34" charset="0"/>
            </a:endParaRPr>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
        <p:nvSpPr>
          <p:cNvPr id="5" name="Rectangle 4">
            <a:extLst>
              <a:ext uri="{FF2B5EF4-FFF2-40B4-BE49-F238E27FC236}">
                <a16:creationId xmlns:a16="http://schemas.microsoft.com/office/drawing/2014/main" id="{A50A0181-21AD-4CDE-A1E4-CCEC4692A600}"/>
              </a:ext>
            </a:extLst>
          </p:cNvPr>
          <p:cNvSpPr/>
          <p:nvPr/>
        </p:nvSpPr>
        <p:spPr>
          <a:xfrm>
            <a:off x="7467523" y="2242341"/>
            <a:ext cx="2942926" cy="792000"/>
          </a:xfrm>
          <a:prstGeom prst="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itchFamily="18" charset="0"/>
                <a:cs typeface="Times New Roman" pitchFamily="18" charset="0"/>
              </a:rPr>
              <a:t>Multi-tasking</a:t>
            </a:r>
            <a:endParaRPr lang="ko-KR" altLang="en-US" sz="2400" b="1" dirty="0">
              <a:solidFill>
                <a:schemeClr val="bg1"/>
              </a:solidFill>
              <a:latin typeface="Times New Roman" pitchFamily="18" charset="0"/>
              <a:cs typeface="Times New Roman" pitchFamily="18" charset="0"/>
            </a:endParaRPr>
          </a:p>
        </p:txBody>
      </p:sp>
      <p:sp>
        <p:nvSpPr>
          <p:cNvPr id="6" name="Rectangle 5">
            <a:extLst>
              <a:ext uri="{FF2B5EF4-FFF2-40B4-BE49-F238E27FC236}">
                <a16:creationId xmlns:a16="http://schemas.microsoft.com/office/drawing/2014/main" id="{3EEC1724-94F0-4238-BADD-D17EE3762B1C}"/>
              </a:ext>
            </a:extLst>
          </p:cNvPr>
          <p:cNvSpPr/>
          <p:nvPr/>
        </p:nvSpPr>
        <p:spPr>
          <a:xfrm>
            <a:off x="957594" y="4770876"/>
            <a:ext cx="2942926" cy="792000"/>
          </a:xfrm>
          <a:prstGeom prst="rect">
            <a:avLst/>
          </a:prstGeom>
          <a:solidFill>
            <a:schemeClr val="accent4">
              <a:lumMod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itchFamily="18" charset="0"/>
                <a:cs typeface="Times New Roman" pitchFamily="18" charset="0"/>
              </a:rPr>
              <a:t>Communication</a:t>
            </a:r>
            <a:endParaRPr lang="ko-KR" altLang="en-US" sz="2400" b="1" dirty="0">
              <a:solidFill>
                <a:schemeClr val="bg1"/>
              </a:solidFill>
            </a:endParaRPr>
          </a:p>
        </p:txBody>
      </p:sp>
      <p:sp>
        <p:nvSpPr>
          <p:cNvPr id="7" name="Bent-Up Arrow 129">
            <a:extLst>
              <a:ext uri="{FF2B5EF4-FFF2-40B4-BE49-F238E27FC236}">
                <a16:creationId xmlns:a16="http://schemas.microsoft.com/office/drawing/2014/main" id="{EE2CBB61-04A1-41CA-B4D6-62F8AA262437}"/>
              </a:ext>
            </a:extLst>
          </p:cNvPr>
          <p:cNvSpPr/>
          <p:nvPr/>
        </p:nvSpPr>
        <p:spPr>
          <a:xfrm rot="16200000" flipV="1">
            <a:off x="2452165" y="4065201"/>
            <a:ext cx="597208" cy="813414"/>
          </a:xfrm>
          <a:prstGeom prst="bentUpArrow">
            <a:avLst>
              <a:gd name="adj1" fmla="val 36792"/>
              <a:gd name="adj2" fmla="val 29908"/>
              <a:gd name="adj3" fmla="val 3972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 name="Rectangle 7">
            <a:extLst>
              <a:ext uri="{FF2B5EF4-FFF2-40B4-BE49-F238E27FC236}">
                <a16:creationId xmlns:a16="http://schemas.microsoft.com/office/drawing/2014/main" id="{7A72D4DB-96D4-4FB6-82D8-D71C2F53006D}"/>
              </a:ext>
            </a:extLst>
          </p:cNvPr>
          <p:cNvSpPr/>
          <p:nvPr/>
        </p:nvSpPr>
        <p:spPr>
          <a:xfrm>
            <a:off x="3127570" y="3937001"/>
            <a:ext cx="2955730" cy="795730"/>
          </a:xfrm>
          <a:prstGeom prst="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itchFamily="18" charset="0"/>
                <a:cs typeface="Times New Roman" pitchFamily="18" charset="0"/>
              </a:rPr>
              <a:t>Interpersonal</a:t>
            </a:r>
            <a:r>
              <a:rPr lang="en-US" sz="2400" b="1" dirty="0">
                <a:solidFill>
                  <a:schemeClr val="tx1"/>
                </a:solidFill>
              </a:rPr>
              <a:t> Skills</a:t>
            </a:r>
            <a:endParaRPr lang="ko-KR" altLang="en-US" sz="2400" b="1" dirty="0">
              <a:solidFill>
                <a:schemeClr val="bg1"/>
              </a:solidFill>
            </a:endParaRPr>
          </a:p>
        </p:txBody>
      </p:sp>
      <p:sp>
        <p:nvSpPr>
          <p:cNvPr id="9" name="Bent-Up Arrow 130">
            <a:extLst>
              <a:ext uri="{FF2B5EF4-FFF2-40B4-BE49-F238E27FC236}">
                <a16:creationId xmlns:a16="http://schemas.microsoft.com/office/drawing/2014/main" id="{00C2867C-564F-4E0F-8BAF-A55653CD0B30}"/>
              </a:ext>
            </a:extLst>
          </p:cNvPr>
          <p:cNvSpPr/>
          <p:nvPr/>
        </p:nvSpPr>
        <p:spPr>
          <a:xfrm rot="16200000" flipV="1">
            <a:off x="4607188" y="3248588"/>
            <a:ext cx="597208" cy="813414"/>
          </a:xfrm>
          <a:prstGeom prst="bentUpArrow">
            <a:avLst>
              <a:gd name="adj1" fmla="val 36792"/>
              <a:gd name="adj2" fmla="val 29908"/>
              <a:gd name="adj3" fmla="val 3972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0" name="Rectangle 9">
            <a:extLst>
              <a:ext uri="{FF2B5EF4-FFF2-40B4-BE49-F238E27FC236}">
                <a16:creationId xmlns:a16="http://schemas.microsoft.com/office/drawing/2014/main" id="{DB2858A6-39C9-43F4-A38B-8E5C2AF7995C}"/>
              </a:ext>
            </a:extLst>
          </p:cNvPr>
          <p:cNvSpPr/>
          <p:nvPr/>
        </p:nvSpPr>
        <p:spPr>
          <a:xfrm>
            <a:off x="4927600" y="3085186"/>
            <a:ext cx="3312872" cy="762914"/>
          </a:xfrm>
          <a:prstGeom prst="rect">
            <a:avLst/>
          </a:prstGeom>
          <a:solidFill>
            <a:srgbClr val="92D05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latin typeface="Times New Roman" pitchFamily="18" charset="0"/>
              <a:cs typeface="Times New Roman" pitchFamily="18" charset="0"/>
            </a:endParaRPr>
          </a:p>
        </p:txBody>
      </p:sp>
      <p:sp>
        <p:nvSpPr>
          <p:cNvPr id="11" name="Bent-Up Arrow 131">
            <a:extLst>
              <a:ext uri="{FF2B5EF4-FFF2-40B4-BE49-F238E27FC236}">
                <a16:creationId xmlns:a16="http://schemas.microsoft.com/office/drawing/2014/main" id="{0B8310E3-9A8C-45A6-9F39-0543014E3EF4}"/>
              </a:ext>
            </a:extLst>
          </p:cNvPr>
          <p:cNvSpPr/>
          <p:nvPr/>
        </p:nvSpPr>
        <p:spPr>
          <a:xfrm rot="16200000" flipV="1">
            <a:off x="6762211" y="2431973"/>
            <a:ext cx="597209" cy="813415"/>
          </a:xfrm>
          <a:prstGeom prst="bentUpArrow">
            <a:avLst>
              <a:gd name="adj1" fmla="val 36792"/>
              <a:gd name="adj2" fmla="val 29908"/>
              <a:gd name="adj3" fmla="val 3972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nvGrpSpPr>
          <p:cNvPr id="12" name="Group 17">
            <a:extLst>
              <a:ext uri="{FF2B5EF4-FFF2-40B4-BE49-F238E27FC236}">
                <a16:creationId xmlns:a16="http://schemas.microsoft.com/office/drawing/2014/main" id="{8E336EFB-F720-47C0-A6FC-DBD5C87A544A}"/>
              </a:ext>
            </a:extLst>
          </p:cNvPr>
          <p:cNvGrpSpPr/>
          <p:nvPr/>
        </p:nvGrpSpPr>
        <p:grpSpPr>
          <a:xfrm>
            <a:off x="4066799" y="4740835"/>
            <a:ext cx="3067503" cy="537642"/>
            <a:chOff x="852873" y="3067505"/>
            <a:chExt cx="2342902" cy="537642"/>
          </a:xfrm>
        </p:grpSpPr>
        <p:sp>
          <p:nvSpPr>
            <p:cNvPr id="13" name="TextBox 12">
              <a:extLst>
                <a:ext uri="{FF2B5EF4-FFF2-40B4-BE49-F238E27FC236}">
                  <a16:creationId xmlns:a16="http://schemas.microsoft.com/office/drawing/2014/main" id="{FBDC787B-2655-4490-B6F9-1A023D9303E9}"/>
                </a:ext>
              </a:extLst>
            </p:cNvPr>
            <p:cNvSpPr txBox="1"/>
            <p:nvPr/>
          </p:nvSpPr>
          <p:spPr>
            <a:xfrm>
              <a:off x="852873" y="3328148"/>
              <a:ext cx="2342902" cy="276999"/>
            </a:xfrm>
            <a:prstGeom prst="rect">
              <a:avLst/>
            </a:prstGeom>
            <a:noFill/>
          </p:spPr>
          <p:txBody>
            <a:bodyPr wrap="square" rtlCol="0">
              <a:spAutoFit/>
            </a:bodyPr>
            <a:lstStyle/>
            <a:p>
              <a:endParaRPr lang="ko-KR" altLang="en-US" sz="1200" dirty="0">
                <a:solidFill>
                  <a:schemeClr val="tx1">
                    <a:lumMod val="75000"/>
                    <a:lumOff val="25000"/>
                  </a:schemeClr>
                </a:solidFill>
                <a:cs typeface="Arial" pitchFamily="34" charset="0"/>
              </a:endParaRPr>
            </a:p>
          </p:txBody>
        </p:sp>
        <p:sp>
          <p:nvSpPr>
            <p:cNvPr id="14" name="TextBox 13">
              <a:extLst>
                <a:ext uri="{FF2B5EF4-FFF2-40B4-BE49-F238E27FC236}">
                  <a16:creationId xmlns:a16="http://schemas.microsoft.com/office/drawing/2014/main" id="{F4757737-0CC9-4DCF-A9D4-508E9F3C982A}"/>
                </a:ext>
              </a:extLst>
            </p:cNvPr>
            <p:cNvSpPr txBox="1"/>
            <p:nvPr/>
          </p:nvSpPr>
          <p:spPr>
            <a:xfrm>
              <a:off x="852873" y="3067505"/>
              <a:ext cx="2342902" cy="276999"/>
            </a:xfrm>
            <a:prstGeom prst="rect">
              <a:avLst/>
            </a:prstGeom>
            <a:noFill/>
          </p:spPr>
          <p:txBody>
            <a:bodyPr wrap="square" rtlCol="0">
              <a:spAutoFit/>
            </a:bodyPr>
            <a:lstStyle/>
            <a:p>
              <a:endParaRPr lang="ko-KR" altLang="en-US" sz="1200" b="1" dirty="0">
                <a:solidFill>
                  <a:schemeClr val="tx1">
                    <a:lumMod val="75000"/>
                    <a:lumOff val="25000"/>
                  </a:schemeClr>
                </a:solidFill>
                <a:cs typeface="Arial" pitchFamily="34" charset="0"/>
              </a:endParaRPr>
            </a:p>
          </p:txBody>
        </p:sp>
      </p:grpSp>
      <p:grpSp>
        <p:nvGrpSpPr>
          <p:cNvPr id="18" name="Group 23">
            <a:extLst>
              <a:ext uri="{FF2B5EF4-FFF2-40B4-BE49-F238E27FC236}">
                <a16:creationId xmlns:a16="http://schemas.microsoft.com/office/drawing/2014/main" id="{815F1BDE-9786-4577-A4EB-5080D4B23557}"/>
              </a:ext>
            </a:extLst>
          </p:cNvPr>
          <p:cNvGrpSpPr/>
          <p:nvPr/>
        </p:nvGrpSpPr>
        <p:grpSpPr>
          <a:xfrm>
            <a:off x="8380920" y="3055009"/>
            <a:ext cx="3067503" cy="537642"/>
            <a:chOff x="852873" y="3067505"/>
            <a:chExt cx="2342902" cy="537642"/>
          </a:xfrm>
        </p:grpSpPr>
        <p:sp>
          <p:nvSpPr>
            <p:cNvPr id="19" name="TextBox 18">
              <a:extLst>
                <a:ext uri="{FF2B5EF4-FFF2-40B4-BE49-F238E27FC236}">
                  <a16:creationId xmlns:a16="http://schemas.microsoft.com/office/drawing/2014/main" id="{C268B5E0-F1D3-44C3-A38F-EEA6E6622016}"/>
                </a:ext>
              </a:extLst>
            </p:cNvPr>
            <p:cNvSpPr txBox="1"/>
            <p:nvPr/>
          </p:nvSpPr>
          <p:spPr>
            <a:xfrm>
              <a:off x="852873" y="3328148"/>
              <a:ext cx="2342902" cy="276999"/>
            </a:xfrm>
            <a:prstGeom prst="rect">
              <a:avLst/>
            </a:prstGeom>
            <a:noFill/>
          </p:spPr>
          <p:txBody>
            <a:bodyPr wrap="square" rtlCol="0">
              <a:spAutoFit/>
            </a:bodyPr>
            <a:lstStyle/>
            <a:p>
              <a:endParaRPr lang="ko-KR" altLang="en-US" sz="1200" dirty="0">
                <a:solidFill>
                  <a:schemeClr val="tx1">
                    <a:lumMod val="75000"/>
                    <a:lumOff val="25000"/>
                  </a:schemeClr>
                </a:solidFill>
                <a:cs typeface="Arial" pitchFamily="34" charset="0"/>
              </a:endParaRPr>
            </a:p>
          </p:txBody>
        </p:sp>
        <p:sp>
          <p:nvSpPr>
            <p:cNvPr id="20" name="TextBox 19">
              <a:extLst>
                <a:ext uri="{FF2B5EF4-FFF2-40B4-BE49-F238E27FC236}">
                  <a16:creationId xmlns:a16="http://schemas.microsoft.com/office/drawing/2014/main" id="{67049326-85D7-4104-8540-308D9D78A459}"/>
                </a:ext>
              </a:extLst>
            </p:cNvPr>
            <p:cNvSpPr txBox="1"/>
            <p:nvPr/>
          </p:nvSpPr>
          <p:spPr>
            <a:xfrm>
              <a:off x="852873" y="3067505"/>
              <a:ext cx="2342902" cy="276999"/>
            </a:xfrm>
            <a:prstGeom prst="rect">
              <a:avLst/>
            </a:prstGeom>
            <a:noFill/>
          </p:spPr>
          <p:txBody>
            <a:bodyPr wrap="square" rtlCol="0">
              <a:spAutoFit/>
            </a:bodyPr>
            <a:lstStyle/>
            <a:p>
              <a:endParaRPr lang="ko-KR" altLang="en-US" sz="1200" b="1" dirty="0">
                <a:solidFill>
                  <a:schemeClr val="tx1">
                    <a:lumMod val="75000"/>
                    <a:lumOff val="25000"/>
                  </a:schemeClr>
                </a:solidFill>
                <a:cs typeface="Arial" pitchFamily="34" charset="0"/>
              </a:endParaRPr>
            </a:p>
          </p:txBody>
        </p:sp>
      </p:grpSp>
      <p:grpSp>
        <p:nvGrpSpPr>
          <p:cNvPr id="21" name="Group 109">
            <a:extLst>
              <a:ext uri="{FF2B5EF4-FFF2-40B4-BE49-F238E27FC236}">
                <a16:creationId xmlns:a16="http://schemas.microsoft.com/office/drawing/2014/main" id="{32089215-15A6-4C22-AC51-30C8B3DF9C0F}"/>
              </a:ext>
            </a:extLst>
          </p:cNvPr>
          <p:cNvGrpSpPr/>
          <p:nvPr/>
        </p:nvGrpSpPr>
        <p:grpSpPr>
          <a:xfrm>
            <a:off x="3802739" y="3986746"/>
            <a:ext cx="1592588" cy="596272"/>
            <a:chOff x="3233964" y="1964137"/>
            <a:chExt cx="1410044" cy="487859"/>
          </a:xfrm>
        </p:grpSpPr>
        <p:sp>
          <p:nvSpPr>
            <p:cNvPr id="22" name="TextBox 21">
              <a:extLst>
                <a:ext uri="{FF2B5EF4-FFF2-40B4-BE49-F238E27FC236}">
                  <a16:creationId xmlns:a16="http://schemas.microsoft.com/office/drawing/2014/main" id="{1CDC6286-09A9-4620-B3C1-3823020DFC48}"/>
                </a:ext>
              </a:extLst>
            </p:cNvPr>
            <p:cNvSpPr txBox="1"/>
            <p:nvPr/>
          </p:nvSpPr>
          <p:spPr>
            <a:xfrm>
              <a:off x="3233964" y="1964137"/>
              <a:ext cx="1400519" cy="226636"/>
            </a:xfrm>
            <a:prstGeom prst="rect">
              <a:avLst/>
            </a:prstGeom>
            <a:noFill/>
          </p:spPr>
          <p:txBody>
            <a:bodyPr wrap="square" rtlCol="0" anchor="ctr">
              <a:spAutoFit/>
            </a:bodyPr>
            <a:lstStyle/>
            <a:p>
              <a:pPr algn="ctr"/>
              <a:endParaRPr lang="ko-KR" altLang="en-US" sz="1200" b="1" dirty="0">
                <a:solidFill>
                  <a:schemeClr val="bg1"/>
                </a:solidFill>
                <a:cs typeface="Arial" pitchFamily="34" charset="0"/>
              </a:endParaRPr>
            </a:p>
          </p:txBody>
        </p:sp>
        <p:sp>
          <p:nvSpPr>
            <p:cNvPr id="23" name="TextBox 22">
              <a:extLst>
                <a:ext uri="{FF2B5EF4-FFF2-40B4-BE49-F238E27FC236}">
                  <a16:creationId xmlns:a16="http://schemas.microsoft.com/office/drawing/2014/main" id="{88F6AE56-4C67-4D6E-8DA1-8E2655560D5D}"/>
                </a:ext>
              </a:extLst>
            </p:cNvPr>
            <p:cNvSpPr txBox="1"/>
            <p:nvPr/>
          </p:nvSpPr>
          <p:spPr>
            <a:xfrm>
              <a:off x="3243489" y="2225360"/>
              <a:ext cx="1400519" cy="226636"/>
            </a:xfrm>
            <a:prstGeom prst="rect">
              <a:avLst/>
            </a:prstGeom>
            <a:noFill/>
          </p:spPr>
          <p:txBody>
            <a:bodyPr wrap="square" rtlCol="0" anchor="ctr">
              <a:spAutoFit/>
            </a:bodyPr>
            <a:lstStyle/>
            <a:p>
              <a:pPr algn="ctr"/>
              <a:endParaRPr lang="en-US" altLang="ko-KR" sz="1200" dirty="0">
                <a:solidFill>
                  <a:schemeClr val="bg1"/>
                </a:solidFill>
              </a:endParaRPr>
            </a:p>
          </p:txBody>
        </p:sp>
      </p:grpSp>
      <p:sp>
        <p:nvSpPr>
          <p:cNvPr id="24" name="TextBox 23">
            <a:extLst>
              <a:ext uri="{FF2B5EF4-FFF2-40B4-BE49-F238E27FC236}">
                <a16:creationId xmlns:a16="http://schemas.microsoft.com/office/drawing/2014/main" id="{B8394859-F872-4E5C-BCD0-0EF3D7BA562C}"/>
              </a:ext>
            </a:extLst>
          </p:cNvPr>
          <p:cNvSpPr txBox="1"/>
          <p:nvPr/>
        </p:nvSpPr>
        <p:spPr>
          <a:xfrm>
            <a:off x="5054600" y="3103010"/>
            <a:ext cx="3213100" cy="707886"/>
          </a:xfrm>
          <a:prstGeom prst="rect">
            <a:avLst/>
          </a:prstGeom>
          <a:noFill/>
        </p:spPr>
        <p:txBody>
          <a:bodyPr wrap="square" rtlCol="0" anchor="ctr">
            <a:spAutoFit/>
          </a:bodyPr>
          <a:lstStyle/>
          <a:p>
            <a:pPr algn="ctr"/>
            <a:r>
              <a:rPr lang="en-US" sz="2000" b="1" dirty="0"/>
              <a:t>Critical Thinking and Analysis</a:t>
            </a:r>
            <a:endParaRPr lang="en-US" altLang="ko-KR" sz="2000" b="1" dirty="0">
              <a:solidFill>
                <a:schemeClr val="bg1"/>
              </a:solidFill>
            </a:endParaRPr>
          </a:p>
        </p:txBody>
      </p:sp>
      <p:grpSp>
        <p:nvGrpSpPr>
          <p:cNvPr id="25" name="Group 109">
            <a:extLst>
              <a:ext uri="{FF2B5EF4-FFF2-40B4-BE49-F238E27FC236}">
                <a16:creationId xmlns:a16="http://schemas.microsoft.com/office/drawing/2014/main" id="{DA3F1845-E881-430B-AAE1-960FC6FAD292}"/>
              </a:ext>
            </a:extLst>
          </p:cNvPr>
          <p:cNvGrpSpPr/>
          <p:nvPr/>
        </p:nvGrpSpPr>
        <p:grpSpPr>
          <a:xfrm>
            <a:off x="7480300" y="2336996"/>
            <a:ext cx="2933700" cy="596272"/>
            <a:chOff x="3233964" y="1964137"/>
            <a:chExt cx="1410044" cy="487859"/>
          </a:xfrm>
        </p:grpSpPr>
        <p:sp>
          <p:nvSpPr>
            <p:cNvPr id="26" name="TextBox 25">
              <a:extLst>
                <a:ext uri="{FF2B5EF4-FFF2-40B4-BE49-F238E27FC236}">
                  <a16:creationId xmlns:a16="http://schemas.microsoft.com/office/drawing/2014/main" id="{5FFA67A0-FDA2-48AF-84B4-B4282687700F}"/>
                </a:ext>
              </a:extLst>
            </p:cNvPr>
            <p:cNvSpPr txBox="1"/>
            <p:nvPr/>
          </p:nvSpPr>
          <p:spPr>
            <a:xfrm>
              <a:off x="3233964" y="1964137"/>
              <a:ext cx="1400519" cy="226636"/>
            </a:xfrm>
            <a:prstGeom prst="rect">
              <a:avLst/>
            </a:prstGeom>
            <a:noFill/>
          </p:spPr>
          <p:txBody>
            <a:bodyPr wrap="square" rtlCol="0" anchor="ctr">
              <a:spAutoFit/>
            </a:bodyPr>
            <a:lstStyle/>
            <a:p>
              <a:pPr algn="ctr"/>
              <a:endParaRPr lang="ko-KR" altLang="en-US" sz="1200" dirty="0">
                <a:solidFill>
                  <a:schemeClr val="bg1"/>
                </a:solidFill>
                <a:cs typeface="Arial" pitchFamily="34" charset="0"/>
              </a:endParaRPr>
            </a:p>
          </p:txBody>
        </p:sp>
        <p:sp>
          <p:nvSpPr>
            <p:cNvPr id="27" name="TextBox 26">
              <a:extLst>
                <a:ext uri="{FF2B5EF4-FFF2-40B4-BE49-F238E27FC236}">
                  <a16:creationId xmlns:a16="http://schemas.microsoft.com/office/drawing/2014/main" id="{113C7A44-440D-409F-B306-F33F1ACD1CE1}"/>
                </a:ext>
              </a:extLst>
            </p:cNvPr>
            <p:cNvSpPr txBox="1"/>
            <p:nvPr/>
          </p:nvSpPr>
          <p:spPr>
            <a:xfrm>
              <a:off x="3243489" y="2225360"/>
              <a:ext cx="1400519" cy="226636"/>
            </a:xfrm>
            <a:prstGeom prst="rect">
              <a:avLst/>
            </a:prstGeom>
            <a:noFill/>
          </p:spPr>
          <p:txBody>
            <a:bodyPr wrap="square" rtlCol="0" anchor="ctr">
              <a:spAutoFit/>
            </a:bodyPr>
            <a:lstStyle/>
            <a:p>
              <a:pPr algn="ctr"/>
              <a:endParaRPr lang="en-US" altLang="ko-KR" sz="1200" dirty="0">
                <a:solidFill>
                  <a:schemeClr val="bg1"/>
                </a:solidFill>
              </a:endParaRPr>
            </a:p>
          </p:txBody>
        </p:sp>
      </p:grpSp>
      <p:sp>
        <p:nvSpPr>
          <p:cNvPr id="28" name="Bent-Up Arrow 129">
            <a:extLst>
              <a:ext uri="{FF2B5EF4-FFF2-40B4-BE49-F238E27FC236}">
                <a16:creationId xmlns:a16="http://schemas.microsoft.com/office/drawing/2014/main" id="{EE2CBB61-04A1-41CA-B4D6-62F8AA262437}"/>
              </a:ext>
            </a:extLst>
          </p:cNvPr>
          <p:cNvSpPr/>
          <p:nvPr/>
        </p:nvSpPr>
        <p:spPr>
          <a:xfrm rot="16200000" flipV="1">
            <a:off x="8357665" y="1537901"/>
            <a:ext cx="597208" cy="813414"/>
          </a:xfrm>
          <a:prstGeom prst="bentUpArrow">
            <a:avLst>
              <a:gd name="adj1" fmla="val 36792"/>
              <a:gd name="adj2" fmla="val 29908"/>
              <a:gd name="adj3" fmla="val 3972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0" name="Graphic 46">
            <a:extLst>
              <a:ext uri="{FF2B5EF4-FFF2-40B4-BE49-F238E27FC236}">
                <a16:creationId xmlns:a16="http://schemas.microsoft.com/office/drawing/2014/main" id="{B5F13551-57AD-47A1-A7DD-F30ECAA4CC6D}"/>
              </a:ext>
            </a:extLst>
          </p:cNvPr>
          <p:cNvSpPr/>
          <p:nvPr/>
        </p:nvSpPr>
        <p:spPr>
          <a:xfrm rot="20395817">
            <a:off x="992934" y="1625782"/>
            <a:ext cx="2356748" cy="2710941"/>
          </a:xfrm>
          <a:custGeom>
            <a:avLst/>
            <a:gdLst>
              <a:gd name="connsiteX0" fmla="*/ 104368 w 5961980"/>
              <a:gd name="connsiteY0" fmla="*/ 2552216 h 6858000"/>
              <a:gd name="connsiteX1" fmla="*/ 255313 w 5961980"/>
              <a:gd name="connsiteY1" fmla="*/ 2883054 h 6858000"/>
              <a:gd name="connsiteX2" fmla="*/ 775694 w 5961980"/>
              <a:gd name="connsiteY2" fmla="*/ 4027203 h 6858000"/>
              <a:gd name="connsiteX3" fmla="*/ 956965 w 5961980"/>
              <a:gd name="connsiteY3" fmla="*/ 4084410 h 6858000"/>
              <a:gd name="connsiteX4" fmla="*/ 1439438 w 5961980"/>
              <a:gd name="connsiteY4" fmla="*/ 3781831 h 6858000"/>
              <a:gd name="connsiteX5" fmla="*/ 2087329 w 5961980"/>
              <a:gd name="connsiteY5" fmla="*/ 3384136 h 6858000"/>
              <a:gd name="connsiteX6" fmla="*/ 2136955 w 5961980"/>
              <a:gd name="connsiteY6" fmla="*/ 3218717 h 6858000"/>
              <a:gd name="connsiteX7" fmla="*/ 2034947 w 5961980"/>
              <a:gd name="connsiteY7" fmla="*/ 2971967 h 6858000"/>
              <a:gd name="connsiteX8" fmla="*/ 1844025 w 5961980"/>
              <a:gd name="connsiteY8" fmla="*/ 2617005 h 6858000"/>
              <a:gd name="connsiteX9" fmla="*/ 2038393 w 5961980"/>
              <a:gd name="connsiteY9" fmla="*/ 2572204 h 6858000"/>
              <a:gd name="connsiteX10" fmla="*/ 2122481 w 5961980"/>
              <a:gd name="connsiteY10" fmla="*/ 2191740 h 6858000"/>
              <a:gd name="connsiteX11" fmla="*/ 2136955 w 5961980"/>
              <a:gd name="connsiteY11" fmla="*/ 2158656 h 6858000"/>
              <a:gd name="connsiteX12" fmla="*/ 2451941 w 5961980"/>
              <a:gd name="connsiteY12" fmla="*/ 1705132 h 6858000"/>
              <a:gd name="connsiteX13" fmla="*/ 2638037 w 5961980"/>
              <a:gd name="connsiteY13" fmla="*/ 1526617 h 6858000"/>
              <a:gd name="connsiteX14" fmla="*/ 3055031 w 5961980"/>
              <a:gd name="connsiteY14" fmla="*/ 1408756 h 6858000"/>
              <a:gd name="connsiteX15" fmla="*/ 3072262 w 5961980"/>
              <a:gd name="connsiteY15" fmla="*/ 1435637 h 6858000"/>
              <a:gd name="connsiteX16" fmla="*/ 3000581 w 5961980"/>
              <a:gd name="connsiteY16" fmla="*/ 1607259 h 6858000"/>
              <a:gd name="connsiteX17" fmla="*/ 2736599 w 5961980"/>
              <a:gd name="connsiteY17" fmla="*/ 1895364 h 6858000"/>
              <a:gd name="connsiteX18" fmla="*/ 2685595 w 5961980"/>
              <a:gd name="connsiteY18" fmla="*/ 1956018 h 6858000"/>
              <a:gd name="connsiteX19" fmla="*/ 2171417 w 5961980"/>
              <a:gd name="connsiteY19" fmla="*/ 2837564 h 6858000"/>
              <a:gd name="connsiteX20" fmla="*/ 2163147 w 5961980"/>
              <a:gd name="connsiteY20" fmla="*/ 2894771 h 6858000"/>
              <a:gd name="connsiteX21" fmla="*/ 2234828 w 5961980"/>
              <a:gd name="connsiteY21" fmla="*/ 3050541 h 6858000"/>
              <a:gd name="connsiteX22" fmla="*/ 2400247 w 5961980"/>
              <a:gd name="connsiteY22" fmla="*/ 3365526 h 6858000"/>
              <a:gd name="connsiteX23" fmla="*/ 2658025 w 5961980"/>
              <a:gd name="connsiteY23" fmla="*/ 3505443 h 6858000"/>
              <a:gd name="connsiteX24" fmla="*/ 2691109 w 5961980"/>
              <a:gd name="connsiteY24" fmla="*/ 3768046 h 6858000"/>
              <a:gd name="connsiteX25" fmla="*/ 2600129 w 5961980"/>
              <a:gd name="connsiteY25" fmla="*/ 4579978 h 6858000"/>
              <a:gd name="connsiteX26" fmla="*/ 2482267 w 5961980"/>
              <a:gd name="connsiteY26" fmla="*/ 4634429 h 6858000"/>
              <a:gd name="connsiteX27" fmla="*/ 2179688 w 5961980"/>
              <a:gd name="connsiteY27" fmla="*/ 4865326 h 6858000"/>
              <a:gd name="connsiteX28" fmla="*/ 1788197 w 5961980"/>
              <a:gd name="connsiteY28" fmla="*/ 5180312 h 6858000"/>
              <a:gd name="connsiteX29" fmla="*/ 1668957 w 5961980"/>
              <a:gd name="connsiteY29" fmla="*/ 5269225 h 6858000"/>
              <a:gd name="connsiteX30" fmla="*/ 1225082 w 5961980"/>
              <a:gd name="connsiteY30" fmla="*/ 5487026 h 6858000"/>
              <a:gd name="connsiteX31" fmla="*/ 950073 w 5961980"/>
              <a:gd name="connsiteY31" fmla="*/ 5563533 h 6858000"/>
              <a:gd name="connsiteX32" fmla="*/ 735028 w 5961980"/>
              <a:gd name="connsiteY32" fmla="*/ 5601441 h 6858000"/>
              <a:gd name="connsiteX33" fmla="*/ 697120 w 5961980"/>
              <a:gd name="connsiteY33" fmla="*/ 5637971 h 6858000"/>
              <a:gd name="connsiteX34" fmla="*/ 722622 w 5961980"/>
              <a:gd name="connsiteY34" fmla="*/ 6007407 h 6858000"/>
              <a:gd name="connsiteX35" fmla="*/ 760530 w 5961980"/>
              <a:gd name="connsiteY35" fmla="*/ 6177651 h 6858000"/>
              <a:gd name="connsiteX36" fmla="*/ 1001077 w 5961980"/>
              <a:gd name="connsiteY36" fmla="*/ 6801419 h 6858000"/>
              <a:gd name="connsiteX37" fmla="*/ 1114114 w 5961980"/>
              <a:gd name="connsiteY37" fmla="*/ 6858626 h 6858000"/>
              <a:gd name="connsiteX38" fmla="*/ 1206473 w 5961980"/>
              <a:gd name="connsiteY38" fmla="*/ 6733183 h 6858000"/>
              <a:gd name="connsiteX39" fmla="*/ 1205094 w 5961980"/>
              <a:gd name="connsiteY39" fmla="*/ 6647028 h 6858000"/>
              <a:gd name="connsiteX40" fmla="*/ 1217501 w 5961980"/>
              <a:gd name="connsiteY40" fmla="*/ 6236237 h 6858000"/>
              <a:gd name="connsiteX41" fmla="*/ 1292628 w 5961980"/>
              <a:gd name="connsiteY41" fmla="*/ 6021192 h 6858000"/>
              <a:gd name="connsiteX42" fmla="*/ 1644144 w 5961980"/>
              <a:gd name="connsiteY42" fmla="*/ 6234169 h 6858000"/>
              <a:gd name="connsiteX43" fmla="*/ 1704798 w 5961980"/>
              <a:gd name="connsiteY43" fmla="*/ 6085981 h 6858000"/>
              <a:gd name="connsiteX44" fmla="*/ 1854364 w 5961980"/>
              <a:gd name="connsiteY44" fmla="*/ 5802701 h 6858000"/>
              <a:gd name="connsiteX45" fmla="*/ 2161768 w 5961980"/>
              <a:gd name="connsiteY45" fmla="*/ 5616605 h 6858000"/>
              <a:gd name="connsiteX46" fmla="*/ 2683527 w 5961980"/>
              <a:gd name="connsiteY46" fmla="*/ 5433265 h 6858000"/>
              <a:gd name="connsiteX47" fmla="*/ 3032286 w 5961980"/>
              <a:gd name="connsiteY47" fmla="*/ 5191340 h 6858000"/>
              <a:gd name="connsiteX48" fmla="*/ 3356921 w 5961980"/>
              <a:gd name="connsiteY48" fmla="*/ 4594452 h 6858000"/>
              <a:gd name="connsiteX49" fmla="*/ 3667082 w 5961980"/>
              <a:gd name="connsiteY49" fmla="*/ 4026514 h 6858000"/>
              <a:gd name="connsiteX50" fmla="*/ 3770469 w 5961980"/>
              <a:gd name="connsiteY50" fmla="*/ 4004458 h 6858000"/>
              <a:gd name="connsiteX51" fmla="*/ 4011016 w 5961980"/>
              <a:gd name="connsiteY51" fmla="*/ 4098195 h 6858000"/>
              <a:gd name="connsiteX52" fmla="*/ 4375627 w 5961980"/>
              <a:gd name="connsiteY52" fmla="*/ 4195379 h 6858000"/>
              <a:gd name="connsiteX53" fmla="*/ 4574819 w 5961980"/>
              <a:gd name="connsiteY53" fmla="*/ 4418006 h 6858000"/>
              <a:gd name="connsiteX54" fmla="*/ 4605146 w 5961980"/>
              <a:gd name="connsiteY54" fmla="*/ 4470388 h 6858000"/>
              <a:gd name="connsiteX55" fmla="*/ 4640298 w 5961980"/>
              <a:gd name="connsiteY55" fmla="*/ 4528974 h 6858000"/>
              <a:gd name="connsiteX56" fmla="*/ 4700951 w 5961980"/>
              <a:gd name="connsiteY56" fmla="*/ 4766075 h 6858000"/>
              <a:gd name="connsiteX57" fmla="*/ 4711290 w 5961980"/>
              <a:gd name="connsiteY57" fmla="*/ 4903235 h 6858000"/>
              <a:gd name="connsiteX58" fmla="*/ 4705087 w 5961980"/>
              <a:gd name="connsiteY58" fmla="*/ 4996972 h 6858000"/>
              <a:gd name="connsiteX59" fmla="*/ 4776079 w 5961980"/>
              <a:gd name="connsiteY59" fmla="*/ 5296105 h 6858000"/>
              <a:gd name="connsiteX60" fmla="*/ 4862924 w 5961980"/>
              <a:gd name="connsiteY60" fmla="*/ 5763414 h 6858000"/>
              <a:gd name="connsiteX61" fmla="*/ 4932538 w 5961980"/>
              <a:gd name="connsiteY61" fmla="*/ 5762036 h 6858000"/>
              <a:gd name="connsiteX62" fmla="*/ 4912550 w 5961980"/>
              <a:gd name="connsiteY62" fmla="*/ 6119065 h 6858000"/>
              <a:gd name="connsiteX63" fmla="*/ 4938052 w 5961980"/>
              <a:gd name="connsiteY63" fmla="*/ 6387182 h 6858000"/>
              <a:gd name="connsiteX64" fmla="*/ 5117256 w 5961980"/>
              <a:gd name="connsiteY64" fmla="*/ 6368572 h 6858000"/>
              <a:gd name="connsiteX65" fmla="*/ 5117256 w 5961980"/>
              <a:gd name="connsiteY65" fmla="*/ 6294134 h 6858000"/>
              <a:gd name="connsiteX66" fmla="*/ 5196519 w 5961980"/>
              <a:gd name="connsiteY66" fmla="*/ 6356166 h 6858000"/>
              <a:gd name="connsiteX67" fmla="*/ 5927120 w 5961980"/>
              <a:gd name="connsiteY67" fmla="*/ 6380290 h 6858000"/>
              <a:gd name="connsiteX68" fmla="*/ 5947798 w 5961980"/>
              <a:gd name="connsiteY68" fmla="*/ 6221763 h 6858000"/>
              <a:gd name="connsiteX69" fmla="*/ 5865088 w 5961980"/>
              <a:gd name="connsiteY69" fmla="*/ 6142500 h 6858000"/>
              <a:gd name="connsiteX70" fmla="*/ 5526668 w 5961980"/>
              <a:gd name="connsiteY70" fmla="*/ 6039802 h 6858000"/>
              <a:gd name="connsiteX71" fmla="*/ 5442580 w 5961980"/>
              <a:gd name="connsiteY71" fmla="*/ 5971566 h 6858000"/>
              <a:gd name="connsiteX72" fmla="*/ 5267512 w 5961980"/>
              <a:gd name="connsiteY72" fmla="*/ 5766171 h 6858000"/>
              <a:gd name="connsiteX73" fmla="*/ 5269579 w 5961980"/>
              <a:gd name="connsiteY73" fmla="*/ 5570425 h 6858000"/>
              <a:gd name="connsiteX74" fmla="*/ 5175842 w 5961980"/>
              <a:gd name="connsiteY74" fmla="*/ 4633050 h 6858000"/>
              <a:gd name="connsiteX75" fmla="*/ 5210993 w 5961980"/>
              <a:gd name="connsiteY75" fmla="*/ 4263614 h 6858000"/>
              <a:gd name="connsiteX76" fmla="*/ 5159989 w 5961980"/>
              <a:gd name="connsiteY76" fmla="*/ 4025135 h 6858000"/>
              <a:gd name="connsiteX77" fmla="*/ 4742995 w 5961980"/>
              <a:gd name="connsiteY77" fmla="*/ 3665348 h 6858000"/>
              <a:gd name="connsiteX78" fmla="*/ 4226061 w 5961980"/>
              <a:gd name="connsiteY78" fmla="*/ 3253179 h 6858000"/>
              <a:gd name="connsiteX79" fmla="*/ 4222615 w 5961980"/>
              <a:gd name="connsiteY79" fmla="*/ 3187701 h 6858000"/>
              <a:gd name="connsiteX80" fmla="*/ 4273619 w 5961980"/>
              <a:gd name="connsiteY80" fmla="*/ 3034688 h 6858000"/>
              <a:gd name="connsiteX81" fmla="*/ 4330826 w 5961980"/>
              <a:gd name="connsiteY81" fmla="*/ 2977481 h 6858000"/>
              <a:gd name="connsiteX82" fmla="*/ 4521747 w 5961980"/>
              <a:gd name="connsiteY82" fmla="*/ 2982305 h 6858000"/>
              <a:gd name="connsiteX83" fmla="*/ 5043507 w 5961980"/>
              <a:gd name="connsiteY83" fmla="*/ 3069840 h 6858000"/>
              <a:gd name="connsiteX84" fmla="*/ 5336436 w 5961980"/>
              <a:gd name="connsiteY84" fmla="*/ 2810683 h 6858000"/>
              <a:gd name="connsiteX85" fmla="*/ 5412942 w 5961980"/>
              <a:gd name="connsiteY85" fmla="*/ 2791384 h 6858000"/>
              <a:gd name="connsiteX86" fmla="*/ 5736199 w 5961980"/>
              <a:gd name="connsiteY86" fmla="*/ 2665941 h 6858000"/>
              <a:gd name="connsiteX87" fmla="*/ 5793406 w 5961980"/>
              <a:gd name="connsiteY87" fmla="*/ 2605288 h 6858000"/>
              <a:gd name="connsiteX88" fmla="*/ 5777554 w 5961980"/>
              <a:gd name="connsiteY88" fmla="*/ 2584610 h 6858000"/>
              <a:gd name="connsiteX89" fmla="*/ 5562509 w 5961980"/>
              <a:gd name="connsiteY89" fmla="*/ 2629411 h 6858000"/>
              <a:gd name="connsiteX90" fmla="*/ 5625920 w 5961980"/>
              <a:gd name="connsiteY90" fmla="*/ 2588057 h 6858000"/>
              <a:gd name="connsiteX91" fmla="*/ 5810638 w 5961980"/>
              <a:gd name="connsiteY91" fmla="*/ 2500522 h 6858000"/>
              <a:gd name="connsiteX92" fmla="*/ 5845789 w 5961980"/>
              <a:gd name="connsiteY92" fmla="*/ 2433665 h 6858000"/>
              <a:gd name="connsiteX93" fmla="*/ 5778932 w 5961980"/>
              <a:gd name="connsiteY93" fmla="*/ 2433665 h 6858000"/>
              <a:gd name="connsiteX94" fmla="*/ 5680370 w 5961980"/>
              <a:gd name="connsiteY94" fmla="*/ 2478466 h 6858000"/>
              <a:gd name="connsiteX95" fmla="*/ 5672099 w 5961980"/>
              <a:gd name="connsiteY95" fmla="*/ 2462614 h 6858000"/>
              <a:gd name="connsiteX96" fmla="*/ 5850614 w 5961980"/>
              <a:gd name="connsiteY96" fmla="*/ 2325454 h 6858000"/>
              <a:gd name="connsiteX97" fmla="*/ 5831315 w 5961980"/>
              <a:gd name="connsiteY97" fmla="*/ 2293748 h 6858000"/>
              <a:gd name="connsiteX98" fmla="*/ 5546656 w 5961980"/>
              <a:gd name="connsiteY98" fmla="*/ 2419191 h 6858000"/>
              <a:gd name="connsiteX99" fmla="*/ 5707251 w 5961980"/>
              <a:gd name="connsiteY99" fmla="*/ 2273071 h 6858000"/>
              <a:gd name="connsiteX100" fmla="*/ 5738956 w 5961980"/>
              <a:gd name="connsiteY100" fmla="*/ 2202768 h 6858000"/>
              <a:gd name="connsiteX101" fmla="*/ 5656247 w 5961980"/>
              <a:gd name="connsiteY101" fmla="*/ 2208971 h 6858000"/>
              <a:gd name="connsiteX102" fmla="*/ 5484624 w 5961980"/>
              <a:gd name="connsiteY102" fmla="*/ 2348888 h 6858000"/>
              <a:gd name="connsiteX103" fmla="*/ 5333679 w 5961980"/>
              <a:gd name="connsiteY103" fmla="*/ 2398514 h 6858000"/>
              <a:gd name="connsiteX104" fmla="*/ 5303353 w 5961980"/>
              <a:gd name="connsiteY104" fmla="*/ 2164859 h 6858000"/>
              <a:gd name="connsiteX105" fmla="*/ 5153786 w 5961980"/>
              <a:gd name="connsiteY105" fmla="*/ 2524646 h 6858000"/>
              <a:gd name="connsiteX106" fmla="*/ 5072455 w 5961980"/>
              <a:gd name="connsiteY106" fmla="*/ 2579096 h 6858000"/>
              <a:gd name="connsiteX107" fmla="*/ 4809852 w 5961980"/>
              <a:gd name="connsiteY107" fmla="*/ 2582543 h 6858000"/>
              <a:gd name="connsiteX108" fmla="*/ 4718872 w 5961980"/>
              <a:gd name="connsiteY108" fmla="*/ 2581164 h 6858000"/>
              <a:gd name="connsiteX109" fmla="*/ 4554831 w 5961980"/>
              <a:gd name="connsiteY109" fmla="*/ 2576339 h 6858000"/>
              <a:gd name="connsiteX110" fmla="*/ 4438349 w 5961980"/>
              <a:gd name="connsiteY110" fmla="*/ 2482602 h 6858000"/>
              <a:gd name="connsiteX111" fmla="*/ 4459026 w 5961980"/>
              <a:gd name="connsiteY111" fmla="*/ 2087664 h 6858000"/>
              <a:gd name="connsiteX112" fmla="*/ 4462472 w 5961980"/>
              <a:gd name="connsiteY112" fmla="*/ 1867794 h 6858000"/>
              <a:gd name="connsiteX113" fmla="*/ 4349436 w 5961980"/>
              <a:gd name="connsiteY113" fmla="*/ 1296409 h 6858000"/>
              <a:gd name="connsiteX114" fmla="*/ 4452823 w 5961980"/>
              <a:gd name="connsiteY114" fmla="*/ 1175791 h 6858000"/>
              <a:gd name="connsiteX115" fmla="*/ 4653393 w 5961980"/>
              <a:gd name="connsiteY115" fmla="*/ 1037252 h 6858000"/>
              <a:gd name="connsiteX116" fmla="*/ 4818813 w 5961980"/>
              <a:gd name="connsiteY116" fmla="*/ 900093 h 6858000"/>
              <a:gd name="connsiteX117" fmla="*/ 4823637 w 5961980"/>
              <a:gd name="connsiteY117" fmla="*/ 862184 h 6858000"/>
              <a:gd name="connsiteX118" fmla="*/ 4827083 w 5961980"/>
              <a:gd name="connsiteY118" fmla="*/ 553402 h 6858000"/>
              <a:gd name="connsiteX119" fmla="*/ 4842936 w 5961980"/>
              <a:gd name="connsiteY119" fmla="*/ 405214 h 6858000"/>
              <a:gd name="connsiteX120" fmla="*/ 4763673 w 5961980"/>
              <a:gd name="connsiteY120" fmla="*/ 143989 h 6858000"/>
              <a:gd name="connsiteX121" fmla="*/ 4494867 w 5961980"/>
              <a:gd name="connsiteY121" fmla="*/ 15100 h 6858000"/>
              <a:gd name="connsiteX122" fmla="*/ 4197112 w 5961980"/>
              <a:gd name="connsiteY122" fmla="*/ 73686 h 6858000"/>
              <a:gd name="connsiteX123" fmla="*/ 4009637 w 5961980"/>
              <a:gd name="connsiteY123" fmla="*/ 367994 h 6858000"/>
              <a:gd name="connsiteX124" fmla="*/ 3992406 w 5961980"/>
              <a:gd name="connsiteY124" fmla="*/ 724335 h 6858000"/>
              <a:gd name="connsiteX125" fmla="*/ 3947605 w 5961980"/>
              <a:gd name="connsiteY125" fmla="*/ 760865 h 6858000"/>
              <a:gd name="connsiteX126" fmla="*/ 3396897 w 5961980"/>
              <a:gd name="connsiteY126" fmla="*/ 705036 h 6858000"/>
              <a:gd name="connsiteX127" fmla="*/ 3078465 w 5961980"/>
              <a:gd name="connsiteY127" fmla="*/ 800841 h 6858000"/>
              <a:gd name="connsiteX128" fmla="*/ 2664918 w 5961980"/>
              <a:gd name="connsiteY128" fmla="*/ 810491 h 6858000"/>
              <a:gd name="connsiteX129" fmla="*/ 2494674 w 5961980"/>
              <a:gd name="connsiteY129" fmla="*/ 872523 h 6858000"/>
              <a:gd name="connsiteX130" fmla="*/ 2092154 w 5961980"/>
              <a:gd name="connsiteY130" fmla="*/ 1350170 h 6858000"/>
              <a:gd name="connsiteX131" fmla="*/ 1743395 w 5961980"/>
              <a:gd name="connsiteY131" fmla="*/ 1800248 h 6858000"/>
              <a:gd name="connsiteX132" fmla="*/ 1744774 w 5961980"/>
              <a:gd name="connsiteY132" fmla="*/ 1865726 h 6858000"/>
              <a:gd name="connsiteX133" fmla="*/ 1800603 w 5961980"/>
              <a:gd name="connsiteY133" fmla="*/ 1921555 h 6858000"/>
              <a:gd name="connsiteX134" fmla="*/ 1805428 w 5961980"/>
              <a:gd name="connsiteY134" fmla="*/ 2005644 h 6858000"/>
              <a:gd name="connsiteX135" fmla="*/ 1636562 w 5961980"/>
              <a:gd name="connsiteY135" fmla="*/ 2145561 h 6858000"/>
              <a:gd name="connsiteX136" fmla="*/ 1423585 w 5961980"/>
              <a:gd name="connsiteY136" fmla="*/ 1706511 h 6858000"/>
              <a:gd name="connsiteX137" fmla="*/ 1243692 w 5961980"/>
              <a:gd name="connsiteY137" fmla="*/ 1507318 h 6858000"/>
              <a:gd name="connsiteX138" fmla="*/ 1138926 w 5961980"/>
              <a:gd name="connsiteY138" fmla="*/ 1577622 h 6858000"/>
              <a:gd name="connsiteX139" fmla="*/ 18901 w 5961980"/>
              <a:gd name="connsiteY139" fmla="*/ 2269625 h 6858000"/>
              <a:gd name="connsiteX140" fmla="*/ 3049 w 5961980"/>
              <a:gd name="connsiteY140" fmla="*/ 2335103 h 6858000"/>
              <a:gd name="connsiteX141" fmla="*/ 104368 w 5961980"/>
              <a:gd name="connsiteY141" fmla="*/ 2552216 h 6858000"/>
              <a:gd name="connsiteX142" fmla="*/ 104368 w 5961980"/>
              <a:gd name="connsiteY142" fmla="*/ 2552216 h 6858000"/>
              <a:gd name="connsiteX143" fmla="*/ 1692391 w 5961980"/>
              <a:gd name="connsiteY143" fmla="*/ 2187605 h 6858000"/>
              <a:gd name="connsiteX144" fmla="*/ 1711690 w 5961980"/>
              <a:gd name="connsiteY144" fmla="*/ 2198633 h 6858000"/>
              <a:gd name="connsiteX145" fmla="*/ 1867460 w 5961980"/>
              <a:gd name="connsiteY145" fmla="*/ 2526714 h 6858000"/>
              <a:gd name="connsiteX146" fmla="*/ 1822659 w 5961980"/>
              <a:gd name="connsiteY146" fmla="*/ 2557041 h 6858000"/>
              <a:gd name="connsiteX147" fmla="*/ 1681363 w 5961980"/>
              <a:gd name="connsiteY147" fmla="*/ 2256529 h 6858000"/>
              <a:gd name="connsiteX148" fmla="*/ 1692391 w 5961980"/>
              <a:gd name="connsiteY148" fmla="*/ 2187605 h 6858000"/>
              <a:gd name="connsiteX149" fmla="*/ 1692391 w 5961980"/>
              <a:gd name="connsiteY149" fmla="*/ 21876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5961980" h="6858000">
                <a:moveTo>
                  <a:pt x="104368" y="2552216"/>
                </a:moveTo>
                <a:cubicBezTo>
                  <a:pt x="155372" y="2661806"/>
                  <a:pt x="204309" y="2773464"/>
                  <a:pt x="255313" y="2883054"/>
                </a:cubicBezTo>
                <a:cubicBezTo>
                  <a:pt x="429003" y="3264896"/>
                  <a:pt x="602004" y="3645360"/>
                  <a:pt x="775694" y="4027203"/>
                </a:cubicBezTo>
                <a:cubicBezTo>
                  <a:pt x="801196" y="4083032"/>
                  <a:pt x="903204" y="4119562"/>
                  <a:pt x="956965" y="4084410"/>
                </a:cubicBezTo>
                <a:cubicBezTo>
                  <a:pt x="1117560" y="3984469"/>
                  <a:pt x="1278154" y="3882461"/>
                  <a:pt x="1439438" y="3781831"/>
                </a:cubicBezTo>
                <a:cubicBezTo>
                  <a:pt x="1654483" y="3648117"/>
                  <a:pt x="1868838" y="3514404"/>
                  <a:pt x="2087329" y="3384136"/>
                </a:cubicBezTo>
                <a:cubicBezTo>
                  <a:pt x="2189338" y="3323482"/>
                  <a:pt x="2189338" y="3328307"/>
                  <a:pt x="2136955" y="3218717"/>
                </a:cubicBezTo>
                <a:cubicBezTo>
                  <a:pt x="2099046" y="3139454"/>
                  <a:pt x="2073544" y="3051919"/>
                  <a:pt x="2034947" y="2971967"/>
                </a:cubicBezTo>
                <a:cubicBezTo>
                  <a:pt x="1977739" y="2855484"/>
                  <a:pt x="1912261" y="2744515"/>
                  <a:pt x="1844025" y="2617005"/>
                </a:cubicBezTo>
                <a:cubicBezTo>
                  <a:pt x="1917085" y="2599774"/>
                  <a:pt x="1971536" y="2588057"/>
                  <a:pt x="2038393" y="2572204"/>
                </a:cubicBezTo>
                <a:cubicBezTo>
                  <a:pt x="2079748" y="2465371"/>
                  <a:pt x="2159011" y="2343374"/>
                  <a:pt x="2122481" y="2191740"/>
                </a:cubicBezTo>
                <a:cubicBezTo>
                  <a:pt x="2121102" y="2182090"/>
                  <a:pt x="2130752" y="2167616"/>
                  <a:pt x="2136955" y="2158656"/>
                </a:cubicBezTo>
                <a:cubicBezTo>
                  <a:pt x="2241721" y="2007711"/>
                  <a:pt x="2342351" y="1853320"/>
                  <a:pt x="2451941" y="1705132"/>
                </a:cubicBezTo>
                <a:cubicBezTo>
                  <a:pt x="2502945" y="1636897"/>
                  <a:pt x="2563599" y="1559012"/>
                  <a:pt x="2638037" y="1526617"/>
                </a:cubicBezTo>
                <a:cubicBezTo>
                  <a:pt x="2770372" y="1470788"/>
                  <a:pt x="2915114" y="1447354"/>
                  <a:pt x="3055031" y="1408756"/>
                </a:cubicBezTo>
                <a:cubicBezTo>
                  <a:pt x="3061234" y="1418406"/>
                  <a:pt x="3066059" y="1425987"/>
                  <a:pt x="3072262" y="1435637"/>
                </a:cubicBezTo>
                <a:cubicBezTo>
                  <a:pt x="3050206" y="1492844"/>
                  <a:pt x="3037111" y="1559701"/>
                  <a:pt x="3000581" y="1607259"/>
                </a:cubicBezTo>
                <a:cubicBezTo>
                  <a:pt x="2921317" y="1710646"/>
                  <a:pt x="2860664" y="1833332"/>
                  <a:pt x="2736599" y="1895364"/>
                </a:cubicBezTo>
                <a:cubicBezTo>
                  <a:pt x="2714544" y="1906392"/>
                  <a:pt x="2700069" y="1933273"/>
                  <a:pt x="2685595" y="1956018"/>
                </a:cubicBezTo>
                <a:cubicBezTo>
                  <a:pt x="2513973" y="2250326"/>
                  <a:pt x="2341661" y="2543256"/>
                  <a:pt x="2171417" y="2837564"/>
                </a:cubicBezTo>
                <a:cubicBezTo>
                  <a:pt x="2161768" y="2853416"/>
                  <a:pt x="2155565" y="2888568"/>
                  <a:pt x="2163147" y="2894771"/>
                </a:cubicBezTo>
                <a:cubicBezTo>
                  <a:pt x="2214151" y="2937504"/>
                  <a:pt x="2209326" y="3001604"/>
                  <a:pt x="2234828" y="3050541"/>
                </a:cubicBezTo>
                <a:cubicBezTo>
                  <a:pt x="2290657" y="3155306"/>
                  <a:pt x="2317538" y="3271789"/>
                  <a:pt x="2400247" y="3365526"/>
                </a:cubicBezTo>
                <a:cubicBezTo>
                  <a:pt x="2473307" y="3446857"/>
                  <a:pt x="2540164" y="3513714"/>
                  <a:pt x="2658025" y="3505443"/>
                </a:cubicBezTo>
                <a:cubicBezTo>
                  <a:pt x="2673878" y="3594356"/>
                  <a:pt x="2707651" y="3670862"/>
                  <a:pt x="2691109" y="3768046"/>
                </a:cubicBezTo>
                <a:cubicBezTo>
                  <a:pt x="2648376" y="4036852"/>
                  <a:pt x="2629077" y="4309105"/>
                  <a:pt x="2600129" y="4579978"/>
                </a:cubicBezTo>
                <a:cubicBezTo>
                  <a:pt x="2546367" y="4594452"/>
                  <a:pt x="2498120" y="4605481"/>
                  <a:pt x="2482267" y="4634429"/>
                </a:cubicBezTo>
                <a:cubicBezTo>
                  <a:pt x="2411964" y="4753669"/>
                  <a:pt x="2287900" y="4810876"/>
                  <a:pt x="2179688" y="4865326"/>
                </a:cubicBezTo>
                <a:cubicBezTo>
                  <a:pt x="2021851" y="4944589"/>
                  <a:pt x="1904679" y="5056247"/>
                  <a:pt x="1788197" y="5180312"/>
                </a:cubicBezTo>
                <a:cubicBezTo>
                  <a:pt x="1755113" y="5216842"/>
                  <a:pt x="1711690" y="5247169"/>
                  <a:pt x="1668957" y="5269225"/>
                </a:cubicBezTo>
                <a:cubicBezTo>
                  <a:pt x="1522837" y="5344352"/>
                  <a:pt x="1371202" y="5412588"/>
                  <a:pt x="1225082" y="5487026"/>
                </a:cubicBezTo>
                <a:cubicBezTo>
                  <a:pt x="1137548" y="5529760"/>
                  <a:pt x="1059663" y="5580764"/>
                  <a:pt x="950073" y="5563533"/>
                </a:cubicBezTo>
                <a:cubicBezTo>
                  <a:pt x="881838" y="5552505"/>
                  <a:pt x="806710" y="5585588"/>
                  <a:pt x="735028" y="5601441"/>
                </a:cubicBezTo>
                <a:cubicBezTo>
                  <a:pt x="720554" y="5604888"/>
                  <a:pt x="706080" y="5623497"/>
                  <a:pt x="697120" y="5637971"/>
                </a:cubicBezTo>
                <a:cubicBezTo>
                  <a:pt x="665414" y="5688975"/>
                  <a:pt x="669550" y="5990176"/>
                  <a:pt x="722622" y="6007407"/>
                </a:cubicBezTo>
                <a:cubicBezTo>
                  <a:pt x="856335" y="6050830"/>
                  <a:pt x="763976" y="6125269"/>
                  <a:pt x="760530" y="6177651"/>
                </a:cubicBezTo>
                <a:cubicBezTo>
                  <a:pt x="744678" y="6424401"/>
                  <a:pt x="843240" y="6624972"/>
                  <a:pt x="1001077" y="6801419"/>
                </a:cubicBezTo>
                <a:cubicBezTo>
                  <a:pt x="1027958" y="6831746"/>
                  <a:pt x="1093436" y="6869654"/>
                  <a:pt x="1114114" y="6858626"/>
                </a:cubicBezTo>
                <a:cubicBezTo>
                  <a:pt x="1155468" y="6834503"/>
                  <a:pt x="1184417" y="6780742"/>
                  <a:pt x="1206473" y="6733183"/>
                </a:cubicBezTo>
                <a:cubicBezTo>
                  <a:pt x="1217501" y="6711128"/>
                  <a:pt x="1211297" y="6675976"/>
                  <a:pt x="1205094" y="6647028"/>
                </a:cubicBezTo>
                <a:cubicBezTo>
                  <a:pt x="1174767" y="6508489"/>
                  <a:pt x="1167186" y="6372019"/>
                  <a:pt x="1217501" y="6236237"/>
                </a:cubicBezTo>
                <a:cubicBezTo>
                  <a:pt x="1244381" y="6163177"/>
                  <a:pt x="1269883" y="6088049"/>
                  <a:pt x="1292628" y="6021192"/>
                </a:cubicBezTo>
                <a:cubicBezTo>
                  <a:pt x="1404286" y="6088049"/>
                  <a:pt x="1517323" y="6158352"/>
                  <a:pt x="1644144" y="6234169"/>
                </a:cubicBezTo>
                <a:cubicBezTo>
                  <a:pt x="1669646" y="6170759"/>
                  <a:pt x="1685499" y="6127336"/>
                  <a:pt x="1704798" y="6085981"/>
                </a:cubicBezTo>
                <a:cubicBezTo>
                  <a:pt x="1752356" y="5988797"/>
                  <a:pt x="1782682" y="5875761"/>
                  <a:pt x="1854364" y="5802701"/>
                </a:cubicBezTo>
                <a:cubicBezTo>
                  <a:pt x="1937074" y="5719991"/>
                  <a:pt x="2051488" y="5662784"/>
                  <a:pt x="2161768" y="5616605"/>
                </a:cubicBezTo>
                <a:cubicBezTo>
                  <a:pt x="2332012" y="5544923"/>
                  <a:pt x="2510527" y="5493919"/>
                  <a:pt x="2683527" y="5433265"/>
                </a:cubicBezTo>
                <a:cubicBezTo>
                  <a:pt x="2823444" y="5385707"/>
                  <a:pt x="2957158" y="5329878"/>
                  <a:pt x="3032286" y="5191340"/>
                </a:cubicBezTo>
                <a:cubicBezTo>
                  <a:pt x="3141876" y="4992148"/>
                  <a:pt x="3250088" y="4793645"/>
                  <a:pt x="3356921" y="4594452"/>
                </a:cubicBezTo>
                <a:cubicBezTo>
                  <a:pt x="3458929" y="4403531"/>
                  <a:pt x="3528543" y="4198136"/>
                  <a:pt x="3667082" y="4026514"/>
                </a:cubicBezTo>
                <a:cubicBezTo>
                  <a:pt x="3703612" y="3980334"/>
                  <a:pt x="3725668" y="3983780"/>
                  <a:pt x="3770469" y="4004458"/>
                </a:cubicBezTo>
                <a:cubicBezTo>
                  <a:pt x="3848353" y="4039609"/>
                  <a:pt x="3929685" y="4074761"/>
                  <a:pt x="4011016" y="4098195"/>
                </a:cubicBezTo>
                <a:cubicBezTo>
                  <a:pt x="4131634" y="4134725"/>
                  <a:pt x="4259145" y="4149199"/>
                  <a:pt x="4375627" y="4195379"/>
                </a:cubicBezTo>
                <a:cubicBezTo>
                  <a:pt x="4469365" y="4233288"/>
                  <a:pt x="4590672" y="4270507"/>
                  <a:pt x="4574819" y="4418006"/>
                </a:cubicBezTo>
                <a:cubicBezTo>
                  <a:pt x="4573441" y="4433858"/>
                  <a:pt x="4594118" y="4453157"/>
                  <a:pt x="4605146" y="4470388"/>
                </a:cubicBezTo>
                <a:cubicBezTo>
                  <a:pt x="4616174" y="4489687"/>
                  <a:pt x="4634094" y="4508297"/>
                  <a:pt x="4640298" y="4528974"/>
                </a:cubicBezTo>
                <a:cubicBezTo>
                  <a:pt x="4662354" y="4606859"/>
                  <a:pt x="4676828" y="4688190"/>
                  <a:pt x="4700951" y="4766075"/>
                </a:cubicBezTo>
                <a:cubicBezTo>
                  <a:pt x="4716804" y="4817079"/>
                  <a:pt x="4749198" y="4858434"/>
                  <a:pt x="4711290" y="4903235"/>
                </a:cubicBezTo>
                <a:cubicBezTo>
                  <a:pt x="4694059" y="4922534"/>
                  <a:pt x="4696816" y="4968713"/>
                  <a:pt x="4705087" y="4996972"/>
                </a:cubicBezTo>
                <a:cubicBezTo>
                  <a:pt x="4734035" y="5096913"/>
                  <a:pt x="4745752" y="5196164"/>
                  <a:pt x="4776079" y="5296105"/>
                </a:cubicBezTo>
                <a:cubicBezTo>
                  <a:pt x="4801581" y="5383639"/>
                  <a:pt x="4836044" y="5677259"/>
                  <a:pt x="4862924" y="5763414"/>
                </a:cubicBezTo>
                <a:cubicBezTo>
                  <a:pt x="4877398" y="5808215"/>
                  <a:pt x="4922889" y="5717924"/>
                  <a:pt x="4932538" y="5762036"/>
                </a:cubicBezTo>
                <a:cubicBezTo>
                  <a:pt x="4964243" y="5906777"/>
                  <a:pt x="4958729" y="5970877"/>
                  <a:pt x="4912550" y="6119065"/>
                </a:cubicBezTo>
                <a:cubicBezTo>
                  <a:pt x="4896697" y="6171448"/>
                  <a:pt x="4936673" y="6327907"/>
                  <a:pt x="4938052" y="6387182"/>
                </a:cubicBezTo>
                <a:lnTo>
                  <a:pt x="5117256" y="6368572"/>
                </a:lnTo>
                <a:cubicBezTo>
                  <a:pt x="5117256" y="6368572"/>
                  <a:pt x="5117256" y="6335489"/>
                  <a:pt x="5117256" y="6294134"/>
                </a:cubicBezTo>
                <a:cubicBezTo>
                  <a:pt x="5158611" y="6283795"/>
                  <a:pt x="5117256" y="6299648"/>
                  <a:pt x="5196519" y="6356166"/>
                </a:cubicBezTo>
                <a:cubicBezTo>
                  <a:pt x="5317827" y="6368572"/>
                  <a:pt x="5459122" y="6432672"/>
                  <a:pt x="5927120" y="6380290"/>
                </a:cubicBezTo>
                <a:cubicBezTo>
                  <a:pt x="5975368" y="6366505"/>
                  <a:pt x="5967786" y="6283106"/>
                  <a:pt x="5947798" y="6221763"/>
                </a:cubicBezTo>
                <a:cubicBezTo>
                  <a:pt x="5938148" y="6191436"/>
                  <a:pt x="5898172" y="6139053"/>
                  <a:pt x="5865088" y="6142500"/>
                </a:cubicBezTo>
                <a:cubicBezTo>
                  <a:pt x="5710697" y="6153527"/>
                  <a:pt x="5641083" y="6149392"/>
                  <a:pt x="5526668" y="6039802"/>
                </a:cubicBezTo>
                <a:cubicBezTo>
                  <a:pt x="5499788" y="6014300"/>
                  <a:pt x="5474286" y="5981216"/>
                  <a:pt x="5442580" y="5971566"/>
                </a:cubicBezTo>
                <a:cubicBezTo>
                  <a:pt x="5334369" y="5942618"/>
                  <a:pt x="5297839" y="5853705"/>
                  <a:pt x="5267512" y="5766171"/>
                </a:cubicBezTo>
                <a:cubicBezTo>
                  <a:pt x="5237185" y="5678637"/>
                  <a:pt x="5288189" y="5662784"/>
                  <a:pt x="5269579" y="5570425"/>
                </a:cubicBezTo>
                <a:cubicBezTo>
                  <a:pt x="5210993" y="5285766"/>
                  <a:pt x="5162746" y="4919088"/>
                  <a:pt x="5175842" y="4633050"/>
                </a:cubicBezTo>
                <a:cubicBezTo>
                  <a:pt x="5182045" y="4510364"/>
                  <a:pt x="5208926" y="4387679"/>
                  <a:pt x="5210993" y="4263614"/>
                </a:cubicBezTo>
                <a:cubicBezTo>
                  <a:pt x="5210993" y="4182283"/>
                  <a:pt x="5204790" y="4083721"/>
                  <a:pt x="5159989" y="4025135"/>
                </a:cubicBezTo>
                <a:cubicBezTo>
                  <a:pt x="5048331" y="3876947"/>
                  <a:pt x="4896008" y="3770803"/>
                  <a:pt x="4742995" y="3665348"/>
                </a:cubicBezTo>
                <a:cubicBezTo>
                  <a:pt x="4561723" y="3539906"/>
                  <a:pt x="4396304" y="3393096"/>
                  <a:pt x="4226061" y="3253179"/>
                </a:cubicBezTo>
                <a:cubicBezTo>
                  <a:pt x="4215033" y="3243530"/>
                  <a:pt x="4217790" y="3208378"/>
                  <a:pt x="4222615" y="3187701"/>
                </a:cubicBezTo>
                <a:cubicBezTo>
                  <a:pt x="4237089" y="3136697"/>
                  <a:pt x="4263969" y="3087760"/>
                  <a:pt x="4273619" y="3034688"/>
                </a:cubicBezTo>
                <a:cubicBezTo>
                  <a:pt x="4279822" y="2996780"/>
                  <a:pt x="4290850" y="2977481"/>
                  <a:pt x="4330826" y="2977481"/>
                </a:cubicBezTo>
                <a:cubicBezTo>
                  <a:pt x="4394237" y="2978859"/>
                  <a:pt x="4458336" y="2972656"/>
                  <a:pt x="4521747" y="2982305"/>
                </a:cubicBezTo>
                <a:cubicBezTo>
                  <a:pt x="4696816" y="3007808"/>
                  <a:pt x="4871884" y="3039513"/>
                  <a:pt x="5043507" y="3069840"/>
                </a:cubicBezTo>
                <a:cubicBezTo>
                  <a:pt x="5091065" y="2925098"/>
                  <a:pt x="5142069" y="2787938"/>
                  <a:pt x="5336436" y="2810683"/>
                </a:cubicBezTo>
                <a:cubicBezTo>
                  <a:pt x="5360560" y="2814129"/>
                  <a:pt x="5387441" y="2801034"/>
                  <a:pt x="5412942" y="2791384"/>
                </a:cubicBezTo>
                <a:cubicBezTo>
                  <a:pt x="5521154" y="2750030"/>
                  <a:pt x="5629366" y="2710053"/>
                  <a:pt x="5736199" y="2665941"/>
                </a:cubicBezTo>
                <a:cubicBezTo>
                  <a:pt x="5760323" y="2656292"/>
                  <a:pt x="5774108" y="2625965"/>
                  <a:pt x="5793406" y="2605288"/>
                </a:cubicBezTo>
                <a:cubicBezTo>
                  <a:pt x="5788582" y="2599084"/>
                  <a:pt x="5782379" y="2590814"/>
                  <a:pt x="5777554" y="2584610"/>
                </a:cubicBezTo>
                <a:cubicBezTo>
                  <a:pt x="5714143" y="2599084"/>
                  <a:pt x="5648665" y="2611491"/>
                  <a:pt x="5562509" y="2629411"/>
                </a:cubicBezTo>
                <a:cubicBezTo>
                  <a:pt x="5595593" y="2607356"/>
                  <a:pt x="5608689" y="2596328"/>
                  <a:pt x="5625920" y="2588057"/>
                </a:cubicBezTo>
                <a:cubicBezTo>
                  <a:pt x="5687952" y="2557730"/>
                  <a:pt x="5751363" y="2533606"/>
                  <a:pt x="5810638" y="2500522"/>
                </a:cubicBezTo>
                <a:cubicBezTo>
                  <a:pt x="5829936" y="2489494"/>
                  <a:pt x="5834761" y="2455721"/>
                  <a:pt x="5845789" y="2433665"/>
                </a:cubicBezTo>
                <a:cubicBezTo>
                  <a:pt x="5823733" y="2433665"/>
                  <a:pt x="5799610" y="2427462"/>
                  <a:pt x="5778932" y="2433665"/>
                </a:cubicBezTo>
                <a:cubicBezTo>
                  <a:pt x="5745849" y="2444693"/>
                  <a:pt x="5713454" y="2463992"/>
                  <a:pt x="5680370" y="2478466"/>
                </a:cubicBezTo>
                <a:cubicBezTo>
                  <a:pt x="5676924" y="2473642"/>
                  <a:pt x="5675546" y="2468817"/>
                  <a:pt x="5672099" y="2462614"/>
                </a:cubicBezTo>
                <a:cubicBezTo>
                  <a:pt x="5730685" y="2416434"/>
                  <a:pt x="5789960" y="2371633"/>
                  <a:pt x="5850614" y="2325454"/>
                </a:cubicBezTo>
                <a:cubicBezTo>
                  <a:pt x="5844411" y="2314426"/>
                  <a:pt x="5838207" y="2303398"/>
                  <a:pt x="5831315" y="2293748"/>
                </a:cubicBezTo>
                <a:cubicBezTo>
                  <a:pt x="5716900" y="2284099"/>
                  <a:pt x="5646597" y="2387486"/>
                  <a:pt x="5546656" y="2419191"/>
                </a:cubicBezTo>
                <a:cubicBezTo>
                  <a:pt x="5597661" y="2366809"/>
                  <a:pt x="5654868" y="2322008"/>
                  <a:pt x="5707251" y="2273071"/>
                </a:cubicBezTo>
                <a:cubicBezTo>
                  <a:pt x="5724482" y="2257219"/>
                  <a:pt x="5727928" y="2226892"/>
                  <a:pt x="5738956" y="2202768"/>
                </a:cubicBezTo>
                <a:cubicBezTo>
                  <a:pt x="5710008" y="2204146"/>
                  <a:pt x="5675546" y="2194497"/>
                  <a:pt x="5656247" y="2208971"/>
                </a:cubicBezTo>
                <a:cubicBezTo>
                  <a:pt x="5595593" y="2250326"/>
                  <a:pt x="5541832" y="2302709"/>
                  <a:pt x="5484624" y="2348888"/>
                </a:cubicBezTo>
                <a:cubicBezTo>
                  <a:pt x="5441891" y="2384040"/>
                  <a:pt x="5400536" y="2430219"/>
                  <a:pt x="5333679" y="2398514"/>
                </a:cubicBezTo>
                <a:cubicBezTo>
                  <a:pt x="5373656" y="2248947"/>
                  <a:pt x="5364006" y="2194497"/>
                  <a:pt x="5303353" y="2164859"/>
                </a:cubicBezTo>
                <a:cubicBezTo>
                  <a:pt x="5253727" y="2284099"/>
                  <a:pt x="5207547" y="2406785"/>
                  <a:pt x="5153786" y="2524646"/>
                </a:cubicBezTo>
                <a:cubicBezTo>
                  <a:pt x="5142758" y="2550148"/>
                  <a:pt x="5101403" y="2575650"/>
                  <a:pt x="5072455" y="2579096"/>
                </a:cubicBezTo>
                <a:cubicBezTo>
                  <a:pt x="4984921" y="2585300"/>
                  <a:pt x="4897386" y="2582543"/>
                  <a:pt x="4809852" y="2582543"/>
                </a:cubicBezTo>
                <a:cubicBezTo>
                  <a:pt x="4779525" y="2582543"/>
                  <a:pt x="4749198" y="2582543"/>
                  <a:pt x="4718872" y="2581164"/>
                </a:cubicBezTo>
                <a:cubicBezTo>
                  <a:pt x="4665110" y="2579786"/>
                  <a:pt x="4609282" y="2570136"/>
                  <a:pt x="4554831" y="2576339"/>
                </a:cubicBezTo>
                <a:cubicBezTo>
                  <a:pt x="4499002" y="2584610"/>
                  <a:pt x="4435591" y="2536363"/>
                  <a:pt x="4438349" y="2482602"/>
                </a:cubicBezTo>
                <a:cubicBezTo>
                  <a:pt x="4446620" y="2350267"/>
                  <a:pt x="4452823" y="2218621"/>
                  <a:pt x="4459026" y="2087664"/>
                </a:cubicBezTo>
                <a:cubicBezTo>
                  <a:pt x="4462472" y="2014604"/>
                  <a:pt x="4474878" y="1939476"/>
                  <a:pt x="4462472" y="1867794"/>
                </a:cubicBezTo>
                <a:cubicBezTo>
                  <a:pt x="4430767" y="1676873"/>
                  <a:pt x="4387344" y="1487330"/>
                  <a:pt x="4349436" y="1296409"/>
                </a:cubicBezTo>
                <a:cubicBezTo>
                  <a:pt x="4330137" y="1197847"/>
                  <a:pt x="4357707" y="1172345"/>
                  <a:pt x="4452823" y="1175791"/>
                </a:cubicBezTo>
                <a:cubicBezTo>
                  <a:pt x="4572062" y="1179237"/>
                  <a:pt x="4602389" y="1146843"/>
                  <a:pt x="4653393" y="1037252"/>
                </a:cubicBezTo>
                <a:cubicBezTo>
                  <a:pt x="4683720" y="971774"/>
                  <a:pt x="4725075" y="902160"/>
                  <a:pt x="4818813" y="900093"/>
                </a:cubicBezTo>
                <a:cubicBezTo>
                  <a:pt x="4820191" y="887686"/>
                  <a:pt x="4827083" y="873212"/>
                  <a:pt x="4823637" y="862184"/>
                </a:cubicBezTo>
                <a:cubicBezTo>
                  <a:pt x="4794689" y="758797"/>
                  <a:pt x="4806406" y="656789"/>
                  <a:pt x="4827083" y="553402"/>
                </a:cubicBezTo>
                <a:cubicBezTo>
                  <a:pt x="4836733" y="503776"/>
                  <a:pt x="4827083" y="451393"/>
                  <a:pt x="4842936" y="405214"/>
                </a:cubicBezTo>
                <a:cubicBezTo>
                  <a:pt x="4878088" y="297002"/>
                  <a:pt x="4858789" y="203265"/>
                  <a:pt x="4763673" y="143989"/>
                </a:cubicBezTo>
                <a:cubicBezTo>
                  <a:pt x="4679585" y="91607"/>
                  <a:pt x="4588604" y="45427"/>
                  <a:pt x="4494867" y="15100"/>
                </a:cubicBezTo>
                <a:cubicBezTo>
                  <a:pt x="4390101" y="-20051"/>
                  <a:pt x="4291539" y="8897"/>
                  <a:pt x="4197112" y="73686"/>
                </a:cubicBezTo>
                <a:cubicBezTo>
                  <a:pt x="4092347" y="146746"/>
                  <a:pt x="4050992" y="259783"/>
                  <a:pt x="4009637" y="367994"/>
                </a:cubicBezTo>
                <a:cubicBezTo>
                  <a:pt x="3966904" y="479652"/>
                  <a:pt x="3946226" y="598892"/>
                  <a:pt x="3992406" y="724335"/>
                </a:cubicBezTo>
                <a:cubicBezTo>
                  <a:pt x="3981378" y="733984"/>
                  <a:pt x="3963458" y="748458"/>
                  <a:pt x="3947605" y="760865"/>
                </a:cubicBezTo>
                <a:cubicBezTo>
                  <a:pt x="3778740" y="609920"/>
                  <a:pt x="3525786" y="573390"/>
                  <a:pt x="3396897" y="705036"/>
                </a:cubicBezTo>
                <a:cubicBezTo>
                  <a:pt x="3301092" y="803598"/>
                  <a:pt x="3181852" y="776717"/>
                  <a:pt x="3078465" y="800841"/>
                </a:cubicBezTo>
                <a:cubicBezTo>
                  <a:pt x="2946130" y="831168"/>
                  <a:pt x="2801389" y="802220"/>
                  <a:pt x="2664918" y="810491"/>
                </a:cubicBezTo>
                <a:cubicBezTo>
                  <a:pt x="2606332" y="813937"/>
                  <a:pt x="2531204" y="831168"/>
                  <a:pt x="2494674" y="872523"/>
                </a:cubicBezTo>
                <a:cubicBezTo>
                  <a:pt x="2353379" y="1025535"/>
                  <a:pt x="2222422" y="1187508"/>
                  <a:pt x="2092154" y="1350170"/>
                </a:cubicBezTo>
                <a:cubicBezTo>
                  <a:pt x="1972914" y="1498358"/>
                  <a:pt x="1858500" y="1647925"/>
                  <a:pt x="1743395" y="1800248"/>
                </a:cubicBezTo>
                <a:cubicBezTo>
                  <a:pt x="1732368" y="1814722"/>
                  <a:pt x="1735124" y="1847806"/>
                  <a:pt x="1744774" y="1865726"/>
                </a:cubicBezTo>
                <a:cubicBezTo>
                  <a:pt x="1755802" y="1887782"/>
                  <a:pt x="1777858" y="1907081"/>
                  <a:pt x="1800603" y="1921555"/>
                </a:cubicBezTo>
                <a:cubicBezTo>
                  <a:pt x="1841958" y="1950504"/>
                  <a:pt x="1843336" y="1976006"/>
                  <a:pt x="1805428" y="2005644"/>
                </a:cubicBezTo>
                <a:cubicBezTo>
                  <a:pt x="1749599" y="2051823"/>
                  <a:pt x="1693770" y="2098003"/>
                  <a:pt x="1636562" y="2145561"/>
                </a:cubicBezTo>
                <a:cubicBezTo>
                  <a:pt x="1563502" y="1995994"/>
                  <a:pt x="1482171" y="1856077"/>
                  <a:pt x="1423585" y="1706511"/>
                </a:cubicBezTo>
                <a:cubicBezTo>
                  <a:pt x="1385677" y="1612773"/>
                  <a:pt x="1326401" y="1550741"/>
                  <a:pt x="1243692" y="1507318"/>
                </a:cubicBezTo>
                <a:cubicBezTo>
                  <a:pt x="1208540" y="1531442"/>
                  <a:pt x="1173389" y="1554876"/>
                  <a:pt x="1138926" y="1577622"/>
                </a:cubicBezTo>
                <a:cubicBezTo>
                  <a:pt x="760530" y="1805073"/>
                  <a:pt x="387648" y="2035970"/>
                  <a:pt x="18901" y="2269625"/>
                </a:cubicBezTo>
                <a:cubicBezTo>
                  <a:pt x="4427" y="2279274"/>
                  <a:pt x="-5222" y="2317183"/>
                  <a:pt x="3049" y="2335103"/>
                </a:cubicBezTo>
                <a:cubicBezTo>
                  <a:pt x="31308" y="2410231"/>
                  <a:pt x="71284" y="2480534"/>
                  <a:pt x="104368" y="2552216"/>
                </a:cubicBezTo>
                <a:lnTo>
                  <a:pt x="104368" y="2552216"/>
                </a:lnTo>
                <a:close/>
                <a:moveTo>
                  <a:pt x="1692391" y="2187605"/>
                </a:moveTo>
                <a:cubicBezTo>
                  <a:pt x="1698594" y="2191051"/>
                  <a:pt x="1704798" y="2193808"/>
                  <a:pt x="1711690" y="2198633"/>
                </a:cubicBezTo>
                <a:cubicBezTo>
                  <a:pt x="1762694" y="2305466"/>
                  <a:pt x="1813699" y="2411610"/>
                  <a:pt x="1867460" y="2526714"/>
                </a:cubicBezTo>
                <a:cubicBezTo>
                  <a:pt x="1868838" y="2525335"/>
                  <a:pt x="1851607" y="2537742"/>
                  <a:pt x="1822659" y="2557041"/>
                </a:cubicBezTo>
                <a:cubicBezTo>
                  <a:pt x="1773033" y="2453654"/>
                  <a:pt x="1725475" y="2356470"/>
                  <a:pt x="1681363" y="2256529"/>
                </a:cubicBezTo>
                <a:cubicBezTo>
                  <a:pt x="1673782" y="2238609"/>
                  <a:pt x="1687567" y="2210350"/>
                  <a:pt x="1692391" y="2187605"/>
                </a:cubicBezTo>
                <a:lnTo>
                  <a:pt x="1692391" y="2187605"/>
                </a:lnTo>
                <a:close/>
              </a:path>
            </a:pathLst>
          </a:custGeom>
          <a:solidFill>
            <a:schemeClr val="accent3"/>
          </a:solidFill>
          <a:ln w="6882" cap="flat">
            <a:noFill/>
            <a:prstDash val="solid"/>
            <a:miter/>
          </a:ln>
        </p:spPr>
        <p:txBody>
          <a:bodyPr rtlCol="0" anchor="ctr"/>
          <a:lstStyle/>
          <a:p>
            <a:endParaRPr lang="en-US"/>
          </a:p>
        </p:txBody>
      </p:sp>
      <p:sp>
        <p:nvSpPr>
          <p:cNvPr id="31" name="Rectangle 30">
            <a:extLst>
              <a:ext uri="{FF2B5EF4-FFF2-40B4-BE49-F238E27FC236}">
                <a16:creationId xmlns:a16="http://schemas.microsoft.com/office/drawing/2014/main" id="{3EEC1724-94F0-4238-BADD-D17EE3762B1C}"/>
              </a:ext>
            </a:extLst>
          </p:cNvPr>
          <p:cNvSpPr/>
          <p:nvPr/>
        </p:nvSpPr>
        <p:spPr>
          <a:xfrm>
            <a:off x="9060194" y="1291076"/>
            <a:ext cx="2942926" cy="792000"/>
          </a:xfrm>
          <a:prstGeom prst="rect">
            <a:avLst/>
          </a:prstGeom>
          <a:solidFill>
            <a:schemeClr val="accent6">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itchFamily="18" charset="0"/>
                <a:cs typeface="Times New Roman" pitchFamily="18" charset="0"/>
              </a:rPr>
              <a:t>Professionalism</a:t>
            </a:r>
            <a:br>
              <a:rPr lang="en-US" sz="2400" b="1" dirty="0">
                <a:solidFill>
                  <a:schemeClr val="tx1"/>
                </a:solidFill>
                <a:latin typeface="Times New Roman" pitchFamily="18" charset="0"/>
                <a:cs typeface="Times New Roman" pitchFamily="18" charset="0"/>
              </a:rPr>
            </a:br>
            <a:endParaRPr lang="ko-KR" altLang="en-US" sz="2400" b="1" dirty="0">
              <a:solidFill>
                <a:schemeClr val="bg1"/>
              </a:solidFill>
              <a:latin typeface="Times New Roman" pitchFamily="18" charset="0"/>
              <a:cs typeface="Times New Roman"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pic>
        <p:nvPicPr>
          <p:cNvPr id="5" name="Picture 4" descr="MCPE01561_0000[1]"/>
          <p:cNvPicPr>
            <a:picLocks noChangeAspect="1" noChangeArrowheads="1"/>
          </p:cNvPicPr>
          <p:nvPr/>
        </p:nvPicPr>
        <p:blipFill>
          <a:blip r:embed="rId3" cstate="print"/>
          <a:srcRect l="4400" r="4400"/>
          <a:stretch>
            <a:fillRect/>
          </a:stretch>
        </p:blipFill>
        <p:spPr bwMode="auto">
          <a:xfrm>
            <a:off x="1244600" y="2420937"/>
            <a:ext cx="4838700" cy="4437063"/>
          </a:xfrm>
          <a:prstGeom prst="rect">
            <a:avLst/>
          </a:prstGeom>
          <a:noFill/>
          <a:ln w="9525">
            <a:noFill/>
            <a:miter lim="800000"/>
            <a:headEnd/>
            <a:tailEnd/>
          </a:ln>
        </p:spPr>
      </p:pic>
      <p:sp>
        <p:nvSpPr>
          <p:cNvPr id="6" name="Rectangle 5"/>
          <p:cNvSpPr/>
          <p:nvPr/>
        </p:nvSpPr>
        <p:spPr>
          <a:xfrm>
            <a:off x="7061200" y="3244334"/>
            <a:ext cx="4165600" cy="1200329"/>
          </a:xfrm>
          <a:prstGeom prst="rect">
            <a:avLst/>
          </a:prstGeom>
        </p:spPr>
        <p:txBody>
          <a:bodyPr wrap="square">
            <a:spAutoFit/>
          </a:bodyPr>
          <a:lstStyle/>
          <a:p>
            <a:pPr algn="ctr"/>
            <a:r>
              <a:rPr lang="en-IN" altLang="ko-KR" sz="3600" b="1" dirty="0">
                <a:latin typeface="Arial" panose="020B0604020202020204" pitchFamily="34" charset="0"/>
                <a:cs typeface="Arial" panose="020B0604020202020204" pitchFamily="34" charset="0"/>
              </a:rPr>
              <a:t>GROUP DISCUSSIONS</a:t>
            </a:r>
            <a:endParaRPr lang="en-GB" altLang="ko-KR" sz="3600" dirty="0">
              <a:latin typeface="Arial" panose="020B0604020202020204" pitchFamily="34" charset="0"/>
              <a:cs typeface="Arial" panose="020B0604020202020204" pitchFamily="34" charset="0"/>
            </a:endParaRPr>
          </a:p>
        </p:txBody>
      </p:sp>
      <p:sp>
        <p:nvSpPr>
          <p:cNvPr id="7" name="Rectangle 6"/>
          <p:cNvSpPr/>
          <p:nvPr/>
        </p:nvSpPr>
        <p:spPr>
          <a:xfrm>
            <a:off x="9486900" y="165100"/>
            <a:ext cx="22352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TOPIC 3</a:t>
            </a: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Calibri" pitchFamily="34" charset="0"/>
                <a:ea typeface="Calibri" pitchFamily="34" charset="0"/>
                <a:cs typeface="Calibri" pitchFamily="34" charset="0"/>
              </a:rPr>
              <a:t>Group Discussion</a:t>
            </a:r>
            <a:br>
              <a:rPr lang="en-IN" b="1" dirty="0">
                <a:latin typeface="Calibri" pitchFamily="34" charset="0"/>
                <a:ea typeface="Calibri" pitchFamily="34" charset="0"/>
                <a:cs typeface="Calibri" pitchFamily="34" charset="0"/>
              </a:rPr>
            </a:br>
            <a:r>
              <a:rPr lang="en-IN" b="1" dirty="0">
                <a:latin typeface="Calibri" pitchFamily="34" charset="0"/>
                <a:ea typeface="Calibri" pitchFamily="34" charset="0"/>
                <a:cs typeface="Calibri" pitchFamily="34" charset="0"/>
              </a:rPr>
              <a:t>  Definition  </a:t>
            </a:r>
            <a:br>
              <a:rPr lang="en-US" dirty="0">
                <a:latin typeface="Calibri" pitchFamily="34" charset="0"/>
                <a:ea typeface="Calibri" pitchFamily="34" charset="0"/>
                <a:cs typeface="Calibri" pitchFamily="34" charset="0"/>
              </a:rPr>
            </a:br>
            <a:endParaRPr lang="en-US" dirty="0">
              <a:latin typeface="Calibri" pitchFamily="34" charset="0"/>
              <a:ea typeface="Calibri" pitchFamily="34" charset="0"/>
              <a:cs typeface="Calibri" pitchFamily="34" charset="0"/>
            </a:endParaRPr>
          </a:p>
        </p:txBody>
      </p:sp>
      <p:sp>
        <p:nvSpPr>
          <p:cNvPr id="3" name="Content Placeholder 2"/>
          <p:cNvSpPr>
            <a:spLocks noGrp="1"/>
          </p:cNvSpPr>
          <p:nvPr>
            <p:ph idx="1"/>
          </p:nvPr>
        </p:nvSpPr>
        <p:spPr>
          <a:xfrm>
            <a:off x="1295401" y="2556932"/>
            <a:ext cx="9601196" cy="2789768"/>
          </a:xfrm>
        </p:spPr>
        <p:txBody>
          <a:bodyPr/>
          <a:lstStyle/>
          <a:p>
            <a:pPr>
              <a:buFont typeface="Wingdings" pitchFamily="2" charset="2"/>
              <a:buChar char="§"/>
            </a:pPr>
            <a:r>
              <a:rPr lang="en-US" sz="2400" dirty="0">
                <a:latin typeface="Calibri" pitchFamily="34" charset="0"/>
                <a:cs typeface="Calibri" pitchFamily="34" charset="0"/>
              </a:rPr>
              <a:t>It refers to the situation where a particular number of people (three to eight) meet face to face and through free verbal interaction, originate, share and discuss ideas to arrive at a decision or solution to a problem. </a:t>
            </a:r>
          </a:p>
          <a:p>
            <a:endParaRPr lang="en-US" sz="2400" dirty="0">
              <a:latin typeface="Calibri" pitchFamily="34" charset="0"/>
              <a:cs typeface="Calibri" pitchFamily="34" charset="0"/>
            </a:endParaRPr>
          </a:p>
          <a:p>
            <a:pPr>
              <a:buFont typeface="Wingdings" pitchFamily="2" charset="2"/>
              <a:buChar char="§"/>
            </a:pPr>
            <a:r>
              <a:rPr lang="en-US" sz="2400" dirty="0">
                <a:latin typeface="Calibri" pitchFamily="34" charset="0"/>
                <a:cs typeface="Calibri" pitchFamily="34" charset="0"/>
              </a:rPr>
              <a:t>Group discussions are used for decision-making and problem solving.</a:t>
            </a:r>
          </a:p>
          <a:p>
            <a:r>
              <a:rPr lang="en-US" sz="2400" dirty="0">
                <a:latin typeface="Calibri" pitchFamily="34" charset="0"/>
                <a:cs typeface="Calibri" pitchFamily="34" charset="0"/>
              </a:rPr>
              <a:t> </a:t>
            </a:r>
          </a:p>
          <a:p>
            <a:pPr>
              <a:buFont typeface="Wingdings" pitchFamily="2" charset="2"/>
              <a:buChar char="§"/>
            </a:pPr>
            <a:r>
              <a:rPr lang="en-US" sz="2400" dirty="0">
                <a:latin typeface="Calibri" pitchFamily="34" charset="0"/>
                <a:cs typeface="Calibri" pitchFamily="34" charset="0"/>
              </a:rPr>
              <a:t>Group discussions</a:t>
            </a:r>
            <a:r>
              <a:rPr lang="en-US" sz="2400" dirty="0">
                <a:solidFill>
                  <a:srgbClr val="002060"/>
                </a:solidFill>
                <a:latin typeface="Calibri" pitchFamily="34" charset="0"/>
                <a:cs typeface="Calibri" pitchFamily="34" charset="0"/>
              </a:rPr>
              <a:t> </a:t>
            </a:r>
            <a:r>
              <a:rPr lang="en-US" sz="2400" dirty="0">
                <a:latin typeface="Calibri" pitchFamily="34" charset="0"/>
                <a:cs typeface="Calibri" pitchFamily="34" charset="0"/>
              </a:rPr>
              <a:t>are also used widely as a personality test for evaluating several candidates simultaneously. </a:t>
            </a:r>
          </a:p>
          <a:p>
            <a:pPr>
              <a:buNone/>
            </a:pPr>
            <a:endParaRPr lang="en-US" sz="2400" dirty="0">
              <a:latin typeface="Calibri" pitchFamily="34" charset="0"/>
              <a:cs typeface="Calibri" pitchFamily="34" charset="0"/>
            </a:endParaRPr>
          </a:p>
          <a:p>
            <a:endParaRPr lang="en-US" dirty="0">
              <a:latin typeface="Calibri" pitchFamily="34" charset="0"/>
              <a:ea typeface="Calibri" pitchFamily="34" charset="0"/>
              <a:cs typeface="Calibri" pitchFamily="34" charset="0"/>
            </a:endParaRPr>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
        <p:nvSpPr>
          <p:cNvPr id="5" name="TextBox 4">
            <a:extLst>
              <a:ext uri="{FF2B5EF4-FFF2-40B4-BE49-F238E27FC236}">
                <a16:creationId xmlns:a16="http://schemas.microsoft.com/office/drawing/2014/main" id="{A624715A-0793-4FDE-956D-3D8631C8983D}"/>
              </a:ext>
            </a:extLst>
          </p:cNvPr>
          <p:cNvSpPr txBox="1"/>
          <p:nvPr/>
        </p:nvSpPr>
        <p:spPr>
          <a:xfrm>
            <a:off x="6792686" y="887003"/>
            <a:ext cx="4588940" cy="646331"/>
          </a:xfrm>
          <a:prstGeom prst="rect">
            <a:avLst/>
          </a:prstGeom>
          <a:noFill/>
        </p:spPr>
        <p:txBody>
          <a:bodyPr wrap="square" rtlCol="0" anchor="ctr">
            <a:spAutoFit/>
          </a:bodyPr>
          <a:lstStyle/>
          <a:p>
            <a:pPr algn="r"/>
            <a:r>
              <a:rPr lang="en-IN" altLang="ko-KR" sz="3600" b="1" dirty="0">
                <a:solidFill>
                  <a:schemeClr val="bg1"/>
                </a:solidFill>
                <a:latin typeface="Calibri" pitchFamily="34" charset="0"/>
                <a:cs typeface="Calibri" pitchFamily="34" charset="0"/>
              </a:rPr>
              <a:t>OBJECTIVES OF GD</a:t>
            </a:r>
            <a:endParaRPr lang="en-US" altLang="ko-KR" sz="3600" b="1" dirty="0">
              <a:solidFill>
                <a:schemeClr val="bg1"/>
              </a:solidFill>
              <a:latin typeface="Calibri" pitchFamily="34" charset="0"/>
              <a:cs typeface="Calibri" pitchFamily="34" charset="0"/>
            </a:endParaRPr>
          </a:p>
        </p:txBody>
      </p:sp>
      <p:grpSp>
        <p:nvGrpSpPr>
          <p:cNvPr id="2" name="그룹 21">
            <a:extLst>
              <a:ext uri="{FF2B5EF4-FFF2-40B4-BE49-F238E27FC236}">
                <a16:creationId xmlns:a16="http://schemas.microsoft.com/office/drawing/2014/main" id="{C8EECF05-1EDF-4683-B4A9-E74097F4E411}"/>
              </a:ext>
            </a:extLst>
          </p:cNvPr>
          <p:cNvGrpSpPr/>
          <p:nvPr/>
        </p:nvGrpSpPr>
        <p:grpSpPr>
          <a:xfrm>
            <a:off x="337643" y="838200"/>
            <a:ext cx="5020197" cy="268340"/>
            <a:chOff x="959011" y="2597626"/>
            <a:chExt cx="5020197" cy="604160"/>
          </a:xfrm>
        </p:grpSpPr>
        <p:sp>
          <p:nvSpPr>
            <p:cNvPr id="7" name="TextBox 6">
              <a:extLst>
                <a:ext uri="{FF2B5EF4-FFF2-40B4-BE49-F238E27FC236}">
                  <a16:creationId xmlns:a16="http://schemas.microsoft.com/office/drawing/2014/main" id="{FC5747EB-1ACD-49BB-A563-E70EA3F91549}"/>
                </a:ext>
              </a:extLst>
            </p:cNvPr>
            <p:cNvSpPr txBox="1"/>
            <p:nvPr/>
          </p:nvSpPr>
          <p:spPr>
            <a:xfrm>
              <a:off x="959011" y="2691894"/>
              <a:ext cx="1513664" cy="509892"/>
            </a:xfrm>
            <a:prstGeom prst="rect">
              <a:avLst/>
            </a:prstGeom>
            <a:solidFill>
              <a:schemeClr val="accent3">
                <a:lumMod val="75000"/>
              </a:schemeClr>
            </a:solidFill>
          </p:spPr>
          <p:txBody>
            <a:bodyPr wrap="square" rtlCol="0">
              <a:spAutoFit/>
            </a:bodyPr>
            <a:lstStyle/>
            <a:p>
              <a:pPr algn="r"/>
              <a:r>
                <a:rPr lang="en-IN" altLang="ko-KR" sz="1600" b="1" dirty="0">
                  <a:solidFill>
                    <a:schemeClr val="bg1"/>
                  </a:solidFill>
                  <a:cs typeface="Arial" pitchFamily="34" charset="0"/>
                </a:rPr>
                <a:t>G</a:t>
              </a:r>
              <a:endParaRPr lang="ko-KR" altLang="en-US" sz="1600" b="1" dirty="0">
                <a:solidFill>
                  <a:schemeClr val="bg1"/>
                </a:solidFill>
                <a:cs typeface="Arial" pitchFamily="34" charset="0"/>
              </a:endParaRPr>
            </a:p>
          </p:txBody>
        </p:sp>
        <p:sp>
          <p:nvSpPr>
            <p:cNvPr id="8" name="TextBox 7">
              <a:extLst>
                <a:ext uri="{FF2B5EF4-FFF2-40B4-BE49-F238E27FC236}">
                  <a16:creationId xmlns:a16="http://schemas.microsoft.com/office/drawing/2014/main" id="{C71E4960-3852-44D2-A789-B313D6952A45}"/>
                </a:ext>
              </a:extLst>
            </p:cNvPr>
            <p:cNvSpPr txBox="1"/>
            <p:nvPr/>
          </p:nvSpPr>
          <p:spPr>
            <a:xfrm>
              <a:off x="2968085" y="2597626"/>
              <a:ext cx="3011123"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9" name="Chevron 25">
              <a:extLst>
                <a:ext uri="{FF2B5EF4-FFF2-40B4-BE49-F238E27FC236}">
                  <a16:creationId xmlns:a16="http://schemas.microsoft.com/office/drawing/2014/main" id="{1DB46B88-41EC-4E74-9312-5715800E943F}"/>
                </a:ext>
              </a:extLst>
            </p:cNvPr>
            <p:cNvSpPr/>
            <p:nvPr/>
          </p:nvSpPr>
          <p:spPr>
            <a:xfrm>
              <a:off x="2601327" y="2732031"/>
              <a:ext cx="194565" cy="200987"/>
            </a:xfrm>
            <a:prstGeom prst="chevron">
              <a:avLst>
                <a:gd name="adj" fmla="val 5486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3" name="그룹 20">
            <a:extLst>
              <a:ext uri="{FF2B5EF4-FFF2-40B4-BE49-F238E27FC236}">
                <a16:creationId xmlns:a16="http://schemas.microsoft.com/office/drawing/2014/main" id="{E796DFA8-0516-4EAF-9362-0EF28518B310}"/>
              </a:ext>
            </a:extLst>
          </p:cNvPr>
          <p:cNvGrpSpPr/>
          <p:nvPr/>
        </p:nvGrpSpPr>
        <p:grpSpPr>
          <a:xfrm>
            <a:off x="402958" y="1597542"/>
            <a:ext cx="5020197" cy="434242"/>
            <a:chOff x="959011" y="3630156"/>
            <a:chExt cx="5020197" cy="434241"/>
          </a:xfrm>
        </p:grpSpPr>
        <p:sp>
          <p:nvSpPr>
            <p:cNvPr id="11" name="TextBox 10">
              <a:extLst>
                <a:ext uri="{FF2B5EF4-FFF2-40B4-BE49-F238E27FC236}">
                  <a16:creationId xmlns:a16="http://schemas.microsoft.com/office/drawing/2014/main" id="{6F7BFD7C-80EE-4C14-92ED-4214A6236C69}"/>
                </a:ext>
              </a:extLst>
            </p:cNvPr>
            <p:cNvSpPr txBox="1"/>
            <p:nvPr/>
          </p:nvSpPr>
          <p:spPr>
            <a:xfrm>
              <a:off x="959011" y="3725843"/>
              <a:ext cx="1513664" cy="338554"/>
            </a:xfrm>
            <a:prstGeom prst="rect">
              <a:avLst/>
            </a:prstGeom>
            <a:solidFill>
              <a:schemeClr val="accent1"/>
            </a:solidFill>
          </p:spPr>
          <p:txBody>
            <a:bodyPr wrap="square" rtlCol="0">
              <a:spAutoFit/>
            </a:bodyPr>
            <a:lstStyle/>
            <a:p>
              <a:pPr algn="r"/>
              <a:r>
                <a:rPr lang="en-IN" altLang="ko-KR" sz="1600" b="1" dirty="0">
                  <a:solidFill>
                    <a:schemeClr val="bg1"/>
                  </a:solidFill>
                  <a:cs typeface="Arial" pitchFamily="34" charset="0"/>
                </a:rPr>
                <a:t>R</a:t>
              </a:r>
              <a:endParaRPr lang="ko-KR" altLang="en-US" sz="1600" b="1" dirty="0">
                <a:solidFill>
                  <a:schemeClr val="bg1"/>
                </a:solidFill>
                <a:cs typeface="Arial" pitchFamily="34" charset="0"/>
              </a:endParaRPr>
            </a:p>
          </p:txBody>
        </p:sp>
        <p:sp>
          <p:nvSpPr>
            <p:cNvPr id="12" name="TextBox 11">
              <a:extLst>
                <a:ext uri="{FF2B5EF4-FFF2-40B4-BE49-F238E27FC236}">
                  <a16:creationId xmlns:a16="http://schemas.microsoft.com/office/drawing/2014/main" id="{B25A3B5D-AF19-4CF8-98DA-FEAF01493E40}"/>
                </a:ext>
              </a:extLst>
            </p:cNvPr>
            <p:cNvSpPr txBox="1"/>
            <p:nvPr/>
          </p:nvSpPr>
          <p:spPr>
            <a:xfrm>
              <a:off x="2968085" y="3630156"/>
              <a:ext cx="3011123" cy="338554"/>
            </a:xfrm>
            <a:prstGeom prst="rect">
              <a:avLst/>
            </a:prstGeom>
            <a:solidFill>
              <a:srgbClr val="00B050"/>
            </a:solidFill>
          </p:spPr>
          <p:txBody>
            <a:bodyPr wrap="square" rtlCol="0">
              <a:spAutoFit/>
            </a:bodyPr>
            <a:lstStyle/>
            <a:p>
              <a:r>
                <a:rPr lang="en-IN" sz="1600" dirty="0">
                  <a:latin typeface="Times New Roman" pitchFamily="18" charset="0"/>
                  <a:cs typeface="Times New Roman" pitchFamily="18" charset="0"/>
                </a:rPr>
                <a:t>Reviewing  Policies and Plans</a:t>
              </a:r>
              <a:endParaRPr lang="en-US" altLang="ko-KR" sz="1600" dirty="0">
                <a:solidFill>
                  <a:schemeClr val="tx1">
                    <a:lumMod val="75000"/>
                    <a:lumOff val="25000"/>
                  </a:schemeClr>
                </a:solidFill>
                <a:cs typeface="Arial" pitchFamily="34" charset="0"/>
              </a:endParaRPr>
            </a:p>
          </p:txBody>
        </p:sp>
        <p:sp>
          <p:nvSpPr>
            <p:cNvPr id="13" name="Chevron 26">
              <a:extLst>
                <a:ext uri="{FF2B5EF4-FFF2-40B4-BE49-F238E27FC236}">
                  <a16:creationId xmlns:a16="http://schemas.microsoft.com/office/drawing/2014/main" id="{844D2A74-C1A0-4650-8359-63CB92E4272C}"/>
                </a:ext>
              </a:extLst>
            </p:cNvPr>
            <p:cNvSpPr/>
            <p:nvPr/>
          </p:nvSpPr>
          <p:spPr>
            <a:xfrm>
              <a:off x="2601327" y="3764561"/>
              <a:ext cx="194565" cy="200987"/>
            </a:xfrm>
            <a:prstGeom prst="chevron">
              <a:avLst>
                <a:gd name="adj" fmla="val 5486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6" name="그룹 4">
            <a:extLst>
              <a:ext uri="{FF2B5EF4-FFF2-40B4-BE49-F238E27FC236}">
                <a16:creationId xmlns:a16="http://schemas.microsoft.com/office/drawing/2014/main" id="{2BD4801E-69AE-4181-9196-774E13C595C8}"/>
              </a:ext>
            </a:extLst>
          </p:cNvPr>
          <p:cNvGrpSpPr/>
          <p:nvPr/>
        </p:nvGrpSpPr>
        <p:grpSpPr>
          <a:xfrm>
            <a:off x="402958" y="3662602"/>
            <a:ext cx="5020197" cy="435661"/>
            <a:chOff x="959011" y="4662686"/>
            <a:chExt cx="5020197" cy="435661"/>
          </a:xfrm>
        </p:grpSpPr>
        <p:sp>
          <p:nvSpPr>
            <p:cNvPr id="15" name="TextBox 14">
              <a:extLst>
                <a:ext uri="{FF2B5EF4-FFF2-40B4-BE49-F238E27FC236}">
                  <a16:creationId xmlns:a16="http://schemas.microsoft.com/office/drawing/2014/main" id="{2BC68FB6-676A-44F7-A515-5E3380979B10}"/>
                </a:ext>
              </a:extLst>
            </p:cNvPr>
            <p:cNvSpPr txBox="1"/>
            <p:nvPr/>
          </p:nvSpPr>
          <p:spPr>
            <a:xfrm>
              <a:off x="959011" y="4759793"/>
              <a:ext cx="1513664" cy="338554"/>
            </a:xfrm>
            <a:prstGeom prst="rect">
              <a:avLst/>
            </a:prstGeom>
            <a:solidFill>
              <a:schemeClr val="accent3"/>
            </a:solidFill>
          </p:spPr>
          <p:txBody>
            <a:bodyPr wrap="square" rtlCol="0">
              <a:spAutoFit/>
            </a:bodyPr>
            <a:lstStyle/>
            <a:p>
              <a:pPr algn="r"/>
              <a:r>
                <a:rPr lang="en-IN" altLang="ko-KR" sz="1600" b="1" dirty="0">
                  <a:solidFill>
                    <a:schemeClr val="bg1"/>
                  </a:solidFill>
                  <a:cs typeface="Arial" pitchFamily="34" charset="0"/>
                </a:rPr>
                <a:t>U</a:t>
              </a:r>
              <a:endParaRPr lang="ko-KR" altLang="en-US" sz="1600" b="1" dirty="0">
                <a:solidFill>
                  <a:schemeClr val="bg1"/>
                </a:solidFill>
                <a:cs typeface="Arial" pitchFamily="34" charset="0"/>
              </a:endParaRPr>
            </a:p>
          </p:txBody>
        </p:sp>
        <p:sp>
          <p:nvSpPr>
            <p:cNvPr id="16" name="TextBox 15">
              <a:extLst>
                <a:ext uri="{FF2B5EF4-FFF2-40B4-BE49-F238E27FC236}">
                  <a16:creationId xmlns:a16="http://schemas.microsoft.com/office/drawing/2014/main" id="{D897B697-8028-4558-A5BE-F46F32396BFB}"/>
                </a:ext>
              </a:extLst>
            </p:cNvPr>
            <p:cNvSpPr txBox="1"/>
            <p:nvPr/>
          </p:nvSpPr>
          <p:spPr>
            <a:xfrm>
              <a:off x="2968085" y="4662686"/>
              <a:ext cx="3011123"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17" name="Chevron 27">
              <a:extLst>
                <a:ext uri="{FF2B5EF4-FFF2-40B4-BE49-F238E27FC236}">
                  <a16:creationId xmlns:a16="http://schemas.microsoft.com/office/drawing/2014/main" id="{04AE6F50-4922-4756-87BB-50BFE1D06A68}"/>
                </a:ext>
              </a:extLst>
            </p:cNvPr>
            <p:cNvSpPr/>
            <p:nvPr/>
          </p:nvSpPr>
          <p:spPr>
            <a:xfrm>
              <a:off x="2601327" y="4797091"/>
              <a:ext cx="194565" cy="200987"/>
            </a:xfrm>
            <a:prstGeom prst="chevron">
              <a:avLst>
                <a:gd name="adj" fmla="val 5486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0" name="그룹 3">
            <a:extLst>
              <a:ext uri="{FF2B5EF4-FFF2-40B4-BE49-F238E27FC236}">
                <a16:creationId xmlns:a16="http://schemas.microsoft.com/office/drawing/2014/main" id="{D4FB6CBA-2604-4325-91A1-CB36B78E9D2A}"/>
              </a:ext>
            </a:extLst>
          </p:cNvPr>
          <p:cNvGrpSpPr/>
          <p:nvPr/>
        </p:nvGrpSpPr>
        <p:grpSpPr>
          <a:xfrm>
            <a:off x="389895" y="2575457"/>
            <a:ext cx="5020197" cy="432823"/>
            <a:chOff x="959011" y="5695216"/>
            <a:chExt cx="5020197" cy="432808"/>
          </a:xfrm>
        </p:grpSpPr>
        <p:sp>
          <p:nvSpPr>
            <p:cNvPr id="19" name="TextBox 18">
              <a:extLst>
                <a:ext uri="{FF2B5EF4-FFF2-40B4-BE49-F238E27FC236}">
                  <a16:creationId xmlns:a16="http://schemas.microsoft.com/office/drawing/2014/main" id="{A3577B7B-9841-4A1C-97F3-53FC154391C7}"/>
                </a:ext>
              </a:extLst>
            </p:cNvPr>
            <p:cNvSpPr txBox="1"/>
            <p:nvPr/>
          </p:nvSpPr>
          <p:spPr>
            <a:xfrm>
              <a:off x="959011" y="5789471"/>
              <a:ext cx="1513664" cy="338553"/>
            </a:xfrm>
            <a:prstGeom prst="rect">
              <a:avLst/>
            </a:prstGeom>
            <a:solidFill>
              <a:schemeClr val="accent3"/>
            </a:solidFill>
          </p:spPr>
          <p:txBody>
            <a:bodyPr wrap="square" rtlCol="0">
              <a:spAutoFit/>
            </a:bodyPr>
            <a:lstStyle/>
            <a:p>
              <a:pPr algn="r"/>
              <a:r>
                <a:rPr lang="en-IN" altLang="ko-KR" sz="1600" b="1" dirty="0">
                  <a:solidFill>
                    <a:schemeClr val="bg1"/>
                  </a:solidFill>
                  <a:cs typeface="Arial" pitchFamily="34" charset="0"/>
                </a:rPr>
                <a:t>O</a:t>
              </a:r>
              <a:endParaRPr lang="ko-KR" altLang="en-US" sz="1600" b="1" dirty="0">
                <a:solidFill>
                  <a:schemeClr val="bg1"/>
                </a:solidFill>
                <a:cs typeface="Arial" pitchFamily="34" charset="0"/>
              </a:endParaRPr>
            </a:p>
          </p:txBody>
        </p:sp>
        <p:sp>
          <p:nvSpPr>
            <p:cNvPr id="20" name="TextBox 19">
              <a:extLst>
                <a:ext uri="{FF2B5EF4-FFF2-40B4-BE49-F238E27FC236}">
                  <a16:creationId xmlns:a16="http://schemas.microsoft.com/office/drawing/2014/main" id="{DF834694-8639-4DDC-9C92-B1DA1D554FAA}"/>
                </a:ext>
              </a:extLst>
            </p:cNvPr>
            <p:cNvSpPr txBox="1"/>
            <p:nvPr/>
          </p:nvSpPr>
          <p:spPr>
            <a:xfrm>
              <a:off x="2968085" y="5695216"/>
              <a:ext cx="3011123" cy="338554"/>
            </a:xfrm>
            <a:prstGeom prst="rect">
              <a:avLst/>
            </a:prstGeom>
            <a:solidFill>
              <a:srgbClr val="00B050"/>
            </a:solidFill>
          </p:spPr>
          <p:txBody>
            <a:bodyPr wrap="square" rtlCol="0">
              <a:spAutoFit/>
            </a:bodyPr>
            <a:lstStyle/>
            <a:p>
              <a:r>
                <a:rPr lang="en-IN" sz="1600" dirty="0">
                  <a:latin typeface="Times New Roman" pitchFamily="18" charset="0"/>
                  <a:cs typeface="Times New Roman" pitchFamily="18" charset="0"/>
                </a:rPr>
                <a:t>Organizing  Teams/tasks</a:t>
              </a:r>
              <a:endParaRPr lang="en-US" altLang="ko-KR" sz="1600" dirty="0">
                <a:solidFill>
                  <a:schemeClr val="tx1">
                    <a:lumMod val="75000"/>
                    <a:lumOff val="25000"/>
                  </a:schemeClr>
                </a:solidFill>
                <a:cs typeface="Arial" pitchFamily="34" charset="0"/>
              </a:endParaRPr>
            </a:p>
          </p:txBody>
        </p:sp>
        <p:sp>
          <p:nvSpPr>
            <p:cNvPr id="21" name="Chevron 28">
              <a:extLst>
                <a:ext uri="{FF2B5EF4-FFF2-40B4-BE49-F238E27FC236}">
                  <a16:creationId xmlns:a16="http://schemas.microsoft.com/office/drawing/2014/main" id="{D2FD486C-E2FD-4D0C-A11F-79837E12CA8B}"/>
                </a:ext>
              </a:extLst>
            </p:cNvPr>
            <p:cNvSpPr/>
            <p:nvPr/>
          </p:nvSpPr>
          <p:spPr>
            <a:xfrm>
              <a:off x="2601327" y="5829621"/>
              <a:ext cx="194565" cy="200987"/>
            </a:xfrm>
            <a:prstGeom prst="chevron">
              <a:avLst>
                <a:gd name="adj" fmla="val 5486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22" name="Rectangle 21"/>
          <p:cNvSpPr/>
          <p:nvPr/>
        </p:nvSpPr>
        <p:spPr>
          <a:xfrm>
            <a:off x="2468880" y="731520"/>
            <a:ext cx="2886892" cy="369332"/>
          </a:xfrm>
          <a:prstGeom prst="rect">
            <a:avLst/>
          </a:prstGeom>
          <a:solidFill>
            <a:srgbClr val="00B050"/>
          </a:solidFill>
        </p:spPr>
        <p:txBody>
          <a:bodyPr wrap="square">
            <a:spAutoFit/>
          </a:bodyPr>
          <a:lstStyle/>
          <a:p>
            <a:r>
              <a:rPr lang="en-IN" dirty="0">
                <a:latin typeface="Times New Roman" pitchFamily="18" charset="0"/>
                <a:cs typeface="Times New Roman" pitchFamily="18" charset="0"/>
              </a:rPr>
              <a:t>Generating  Ideas</a:t>
            </a:r>
            <a:endParaRPr lang="en-US" dirty="0"/>
          </a:p>
        </p:txBody>
      </p:sp>
      <p:sp>
        <p:nvSpPr>
          <p:cNvPr id="23" name="Rectangle 22"/>
          <p:cNvSpPr/>
          <p:nvPr/>
        </p:nvSpPr>
        <p:spPr>
          <a:xfrm>
            <a:off x="2390503" y="3605349"/>
            <a:ext cx="2939144" cy="369332"/>
          </a:xfrm>
          <a:prstGeom prst="rect">
            <a:avLst/>
          </a:prstGeom>
          <a:solidFill>
            <a:srgbClr val="00B050"/>
          </a:solidFill>
        </p:spPr>
        <p:txBody>
          <a:bodyPr wrap="square">
            <a:spAutoFit/>
          </a:bodyPr>
          <a:lstStyle/>
          <a:p>
            <a:r>
              <a:rPr lang="en-IN" dirty="0">
                <a:latin typeface="Times New Roman" pitchFamily="18" charset="0"/>
                <a:cs typeface="Times New Roman" pitchFamily="18" charset="0"/>
              </a:rPr>
              <a:t>Understanding  Perspectives</a:t>
            </a:r>
            <a:endParaRPr lang="en-US" dirty="0"/>
          </a:p>
        </p:txBody>
      </p:sp>
      <p:grpSp>
        <p:nvGrpSpPr>
          <p:cNvPr id="14" name="그룹 3">
            <a:extLst>
              <a:ext uri="{FF2B5EF4-FFF2-40B4-BE49-F238E27FC236}">
                <a16:creationId xmlns:a16="http://schemas.microsoft.com/office/drawing/2014/main" id="{D4FB6CBA-2604-4325-91A1-CB36B78E9D2A}"/>
              </a:ext>
            </a:extLst>
          </p:cNvPr>
          <p:cNvGrpSpPr/>
          <p:nvPr/>
        </p:nvGrpSpPr>
        <p:grpSpPr>
          <a:xfrm>
            <a:off x="542295" y="4833258"/>
            <a:ext cx="5020197" cy="647860"/>
            <a:chOff x="959011" y="5695212"/>
            <a:chExt cx="5020197" cy="335396"/>
          </a:xfrm>
        </p:grpSpPr>
        <p:sp>
          <p:nvSpPr>
            <p:cNvPr id="25" name="TextBox 24">
              <a:extLst>
                <a:ext uri="{FF2B5EF4-FFF2-40B4-BE49-F238E27FC236}">
                  <a16:creationId xmlns:a16="http://schemas.microsoft.com/office/drawing/2014/main" id="{A3577B7B-9841-4A1C-97F3-53FC154391C7}"/>
                </a:ext>
              </a:extLst>
            </p:cNvPr>
            <p:cNvSpPr txBox="1"/>
            <p:nvPr/>
          </p:nvSpPr>
          <p:spPr>
            <a:xfrm>
              <a:off x="959011" y="5789471"/>
              <a:ext cx="1513664" cy="175269"/>
            </a:xfrm>
            <a:prstGeom prst="rect">
              <a:avLst/>
            </a:prstGeom>
            <a:solidFill>
              <a:schemeClr val="accent3"/>
            </a:solidFill>
          </p:spPr>
          <p:txBody>
            <a:bodyPr wrap="square" rtlCol="0">
              <a:spAutoFit/>
            </a:bodyPr>
            <a:lstStyle/>
            <a:p>
              <a:pPr algn="r"/>
              <a:r>
                <a:rPr lang="en-IN" altLang="ko-KR" sz="1600" b="1" dirty="0">
                  <a:solidFill>
                    <a:schemeClr val="bg1"/>
                  </a:solidFill>
                  <a:cs typeface="Arial" pitchFamily="34" charset="0"/>
                </a:rPr>
                <a:t>P</a:t>
              </a:r>
              <a:endParaRPr lang="ko-KR" altLang="en-US" sz="1600" b="1" dirty="0">
                <a:solidFill>
                  <a:schemeClr val="bg1"/>
                </a:solidFill>
                <a:cs typeface="Arial" pitchFamily="34" charset="0"/>
              </a:endParaRPr>
            </a:p>
          </p:txBody>
        </p:sp>
        <p:sp>
          <p:nvSpPr>
            <p:cNvPr id="26" name="TextBox 25">
              <a:extLst>
                <a:ext uri="{FF2B5EF4-FFF2-40B4-BE49-F238E27FC236}">
                  <a16:creationId xmlns:a16="http://schemas.microsoft.com/office/drawing/2014/main" id="{DF834694-8639-4DDC-9C92-B1DA1D554FAA}"/>
                </a:ext>
              </a:extLst>
            </p:cNvPr>
            <p:cNvSpPr txBox="1"/>
            <p:nvPr/>
          </p:nvSpPr>
          <p:spPr>
            <a:xfrm>
              <a:off x="2968085" y="5695212"/>
              <a:ext cx="3011123" cy="175269"/>
            </a:xfrm>
            <a:prstGeom prst="rect">
              <a:avLst/>
            </a:prstGeom>
            <a:noFill/>
          </p:spPr>
          <p:txBody>
            <a:bodyPr wrap="square" rtlCol="0">
              <a:spAutoFit/>
            </a:bodyPr>
            <a:lstStyle/>
            <a:p>
              <a:endParaRPr lang="en-US" altLang="ko-KR" sz="1600" dirty="0">
                <a:solidFill>
                  <a:schemeClr val="tx1">
                    <a:lumMod val="75000"/>
                    <a:lumOff val="25000"/>
                  </a:schemeClr>
                </a:solidFill>
                <a:cs typeface="Arial" pitchFamily="34" charset="0"/>
              </a:endParaRPr>
            </a:p>
          </p:txBody>
        </p:sp>
        <p:sp>
          <p:nvSpPr>
            <p:cNvPr id="27" name="Chevron 28">
              <a:extLst>
                <a:ext uri="{FF2B5EF4-FFF2-40B4-BE49-F238E27FC236}">
                  <a16:creationId xmlns:a16="http://schemas.microsoft.com/office/drawing/2014/main" id="{D2FD486C-E2FD-4D0C-A11F-79837E12CA8B}"/>
                </a:ext>
              </a:extLst>
            </p:cNvPr>
            <p:cNvSpPr/>
            <p:nvPr/>
          </p:nvSpPr>
          <p:spPr>
            <a:xfrm>
              <a:off x="2601327" y="5829621"/>
              <a:ext cx="194565" cy="200987"/>
            </a:xfrm>
            <a:prstGeom prst="chevron">
              <a:avLst>
                <a:gd name="adj" fmla="val 5486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28" name="Rectangle 27"/>
          <p:cNvSpPr/>
          <p:nvPr/>
        </p:nvSpPr>
        <p:spPr>
          <a:xfrm>
            <a:off x="2481943" y="5003073"/>
            <a:ext cx="2978332" cy="369332"/>
          </a:xfrm>
          <a:prstGeom prst="rect">
            <a:avLst/>
          </a:prstGeom>
          <a:solidFill>
            <a:srgbClr val="00B050"/>
          </a:solidFill>
        </p:spPr>
        <p:txBody>
          <a:bodyPr wrap="square">
            <a:spAutoFit/>
          </a:bodyPr>
          <a:lstStyle/>
          <a:p>
            <a:r>
              <a:rPr lang="en-IN" dirty="0">
                <a:latin typeface="Times New Roman" pitchFamily="18" charset="0"/>
                <a:cs typeface="Times New Roman" pitchFamily="18" charset="0"/>
              </a:rPr>
              <a:t>Problem  Solving</a:t>
            </a:r>
            <a:endParaRPr lang="en-US" dirty="0"/>
          </a:p>
        </p:txBody>
      </p:sp>
      <p:sp>
        <p:nvSpPr>
          <p:cNvPr id="29" name="Title 28">
            <a:extLst>
              <a:ext uri="{FF2B5EF4-FFF2-40B4-BE49-F238E27FC236}">
                <a16:creationId xmlns:a16="http://schemas.microsoft.com/office/drawing/2014/main" id="{A624715A-0793-4FDE-956D-3D8631C8983D}"/>
              </a:ext>
            </a:extLst>
          </p:cNvPr>
          <p:cNvSpPr txBox="1">
            <a:spLocks noGrp="1"/>
          </p:cNvSpPr>
          <p:nvPr>
            <p:ph type="title"/>
          </p:nvPr>
        </p:nvSpPr>
        <p:spPr>
          <a:xfrm>
            <a:off x="1295402" y="1628584"/>
            <a:ext cx="9601196" cy="590931"/>
          </a:xfrm>
          <a:prstGeom prst="rect">
            <a:avLst/>
          </a:prstGeom>
          <a:noFill/>
        </p:spPr>
        <p:txBody>
          <a:bodyPr wrap="square" rtlCol="0" anchor="ctr">
            <a:spAutoFit/>
          </a:bodyPr>
          <a:lstStyle/>
          <a:p>
            <a:pPr algn="r"/>
            <a:r>
              <a:rPr lang="en-IN" altLang="ko-KR" sz="3600" b="1" dirty="0">
                <a:solidFill>
                  <a:schemeClr val="bg1"/>
                </a:solidFill>
                <a:latin typeface="Calibri" pitchFamily="34" charset="0"/>
                <a:cs typeface="Calibri" pitchFamily="34" charset="0"/>
              </a:rPr>
              <a:t>OBJECTIVES OF GD</a:t>
            </a:r>
            <a:endParaRPr lang="en-US" altLang="ko-KR" sz="3600" b="1" dirty="0">
              <a:solidFill>
                <a:schemeClr val="bg1"/>
              </a:solidFill>
              <a:latin typeface="Calibri" pitchFamily="34" charset="0"/>
              <a:cs typeface="Calibri" pitchFamily="34" charset="0"/>
            </a:endParaRPr>
          </a:p>
        </p:txBody>
      </p:sp>
      <p:sp>
        <p:nvSpPr>
          <p:cNvPr id="30" name="TextBox 29">
            <a:extLst>
              <a:ext uri="{FF2B5EF4-FFF2-40B4-BE49-F238E27FC236}">
                <a16:creationId xmlns:a16="http://schemas.microsoft.com/office/drawing/2014/main" id="{A624715A-0793-4FDE-956D-3D8631C8983D}"/>
              </a:ext>
            </a:extLst>
          </p:cNvPr>
          <p:cNvSpPr txBox="1"/>
          <p:nvPr/>
        </p:nvSpPr>
        <p:spPr>
          <a:xfrm>
            <a:off x="6945086" y="1039403"/>
            <a:ext cx="4588940" cy="646331"/>
          </a:xfrm>
          <a:prstGeom prst="rect">
            <a:avLst/>
          </a:prstGeom>
          <a:noFill/>
        </p:spPr>
        <p:txBody>
          <a:bodyPr wrap="square" rtlCol="0" anchor="ctr">
            <a:spAutoFit/>
          </a:bodyPr>
          <a:lstStyle/>
          <a:p>
            <a:pPr algn="r"/>
            <a:r>
              <a:rPr lang="en-IN" altLang="ko-KR" sz="3600" b="1" dirty="0">
                <a:solidFill>
                  <a:schemeClr val="bg1"/>
                </a:solidFill>
                <a:latin typeface="Calibri" pitchFamily="34" charset="0"/>
                <a:cs typeface="Calibri" pitchFamily="34" charset="0"/>
              </a:rPr>
              <a:t>OBJECTIVES OF GD</a:t>
            </a:r>
            <a:endParaRPr lang="en-US" altLang="ko-KR" sz="3600" b="1" dirty="0">
              <a:solidFill>
                <a:schemeClr val="bg1"/>
              </a:solidFill>
              <a:latin typeface="Calibri" pitchFamily="34" charset="0"/>
              <a:cs typeface="Calibri" pitchFamily="34" charset="0"/>
            </a:endParaRPr>
          </a:p>
        </p:txBody>
      </p:sp>
      <p:sp>
        <p:nvSpPr>
          <p:cNvPr id="31" name="Freeform 4">
            <a:extLst>
              <a:ext uri="{FF2B5EF4-FFF2-40B4-BE49-F238E27FC236}">
                <a16:creationId xmlns:a16="http://schemas.microsoft.com/office/drawing/2014/main" id="{C76DB998-D9F7-4821-B2C2-834A4AFD8F29}"/>
              </a:ext>
            </a:extLst>
          </p:cNvPr>
          <p:cNvSpPr/>
          <p:nvPr/>
        </p:nvSpPr>
        <p:spPr>
          <a:xfrm>
            <a:off x="8612583" y="2717801"/>
            <a:ext cx="3579417" cy="3441699"/>
          </a:xfrm>
          <a:custGeom>
            <a:avLst/>
            <a:gdLst>
              <a:gd name="connsiteX0" fmla="*/ 2186646 w 4678328"/>
              <a:gd name="connsiteY0" fmla="*/ 1274686 h 3401291"/>
              <a:gd name="connsiteX1" fmla="*/ 2336664 w 4678328"/>
              <a:gd name="connsiteY1" fmla="*/ 2146224 h 3401291"/>
              <a:gd name="connsiteX2" fmla="*/ 2393814 w 4678328"/>
              <a:gd name="connsiteY2" fmla="*/ 1929530 h 3401291"/>
              <a:gd name="connsiteX3" fmla="*/ 2474777 w 4678328"/>
              <a:gd name="connsiteY3" fmla="*/ 1710455 h 3401291"/>
              <a:gd name="connsiteX4" fmla="*/ 2346189 w 4678328"/>
              <a:gd name="connsiteY4" fmla="*/ 1579486 h 3401291"/>
              <a:gd name="connsiteX5" fmla="*/ 2396196 w 4678328"/>
              <a:gd name="connsiteY5" fmla="*/ 1527099 h 3401291"/>
              <a:gd name="connsiteX6" fmla="*/ 2186646 w 4678328"/>
              <a:gd name="connsiteY6" fmla="*/ 1274686 h 3401291"/>
              <a:gd name="connsiteX7" fmla="*/ 2784341 w 4678328"/>
              <a:gd name="connsiteY7" fmla="*/ 1174674 h 3401291"/>
              <a:gd name="connsiteX8" fmla="*/ 2570029 w 4678328"/>
              <a:gd name="connsiteY8" fmla="*/ 1512811 h 3401291"/>
              <a:gd name="connsiteX9" fmla="*/ 2627179 w 4678328"/>
              <a:gd name="connsiteY9" fmla="*/ 1555674 h 3401291"/>
              <a:gd name="connsiteX10" fmla="*/ 2581935 w 4678328"/>
              <a:gd name="connsiteY10" fmla="*/ 1698549 h 3401291"/>
              <a:gd name="connsiteX11" fmla="*/ 2655754 w 4678328"/>
              <a:gd name="connsiteY11" fmla="*/ 1881905 h 3401291"/>
              <a:gd name="connsiteX12" fmla="*/ 2667660 w 4678328"/>
              <a:gd name="connsiteY12" fmla="*/ 2248617 h 3401291"/>
              <a:gd name="connsiteX13" fmla="*/ 2784341 w 4678328"/>
              <a:gd name="connsiteY13" fmla="*/ 1174674 h 3401291"/>
              <a:gd name="connsiteX14" fmla="*/ 2443355 w 4678328"/>
              <a:gd name="connsiteY14" fmla="*/ 0 h 3401291"/>
              <a:gd name="connsiteX15" fmla="*/ 2829442 w 4678328"/>
              <a:gd name="connsiteY15" fmla="*/ 262774 h 3401291"/>
              <a:gd name="connsiteX16" fmla="*/ 2878765 w 4678328"/>
              <a:gd name="connsiteY16" fmla="*/ 644457 h 3401291"/>
              <a:gd name="connsiteX17" fmla="*/ 2830455 w 4678328"/>
              <a:gd name="connsiteY17" fmla="*/ 854031 h 3401291"/>
              <a:gd name="connsiteX18" fmla="*/ 2788464 w 4678328"/>
              <a:gd name="connsiteY18" fmla="*/ 922945 h 3401291"/>
              <a:gd name="connsiteX19" fmla="*/ 2757485 w 4678328"/>
              <a:gd name="connsiteY19" fmla="*/ 1098074 h 3401291"/>
              <a:gd name="connsiteX20" fmla="*/ 2960953 w 4678328"/>
              <a:gd name="connsiteY20" fmla="*/ 1273909 h 3401291"/>
              <a:gd name="connsiteX21" fmla="*/ 3155602 w 4678328"/>
              <a:gd name="connsiteY21" fmla="*/ 1337283 h 3401291"/>
              <a:gd name="connsiteX22" fmla="*/ 3504160 w 4678328"/>
              <a:gd name="connsiteY22" fmla="*/ 1436872 h 3401291"/>
              <a:gd name="connsiteX23" fmla="*/ 3703337 w 4678328"/>
              <a:gd name="connsiteY23" fmla="*/ 1658681 h 3401291"/>
              <a:gd name="connsiteX24" fmla="*/ 3755300 w 4678328"/>
              <a:gd name="connsiteY24" fmla="*/ 1870260 h 3401291"/>
              <a:gd name="connsiteX25" fmla="*/ 3857246 w 4678328"/>
              <a:gd name="connsiteY25" fmla="*/ 2197363 h 3401291"/>
              <a:gd name="connsiteX26" fmla="*/ 3912509 w 4678328"/>
              <a:gd name="connsiteY26" fmla="*/ 2546393 h 3401291"/>
              <a:gd name="connsiteX27" fmla="*/ 4032115 w 4678328"/>
              <a:gd name="connsiteY27" fmla="*/ 2715791 h 3401291"/>
              <a:gd name="connsiteX28" fmla="*/ 4293462 w 4678328"/>
              <a:gd name="connsiteY28" fmla="*/ 2597154 h 3401291"/>
              <a:gd name="connsiteX29" fmla="*/ 4378999 w 4678328"/>
              <a:gd name="connsiteY29" fmla="*/ 2353417 h 3401291"/>
              <a:gd name="connsiteX30" fmla="*/ 4540311 w 4678328"/>
              <a:gd name="connsiteY30" fmla="*/ 2071557 h 3401291"/>
              <a:gd name="connsiteX31" fmla="*/ 4554362 w 4678328"/>
              <a:gd name="connsiteY31" fmla="*/ 2270262 h 3401291"/>
              <a:gd name="connsiteX32" fmla="*/ 4659208 w 4678328"/>
              <a:gd name="connsiteY32" fmla="*/ 2297894 h 3401291"/>
              <a:gd name="connsiteX33" fmla="*/ 4640370 w 4678328"/>
              <a:gd name="connsiteY33" fmla="*/ 2455386 h 3401291"/>
              <a:gd name="connsiteX34" fmla="*/ 4634901 w 4678328"/>
              <a:gd name="connsiteY34" fmla="*/ 2541630 h 3401291"/>
              <a:gd name="connsiteX35" fmla="*/ 4535549 w 4678328"/>
              <a:gd name="connsiteY35" fmla="*/ 2780368 h 3401291"/>
              <a:gd name="connsiteX36" fmla="*/ 4489809 w 4678328"/>
              <a:gd name="connsiteY36" fmla="*/ 3177283 h 3401291"/>
              <a:gd name="connsiteX37" fmla="*/ 4232964 w 4678328"/>
              <a:gd name="connsiteY37" fmla="*/ 3315466 h 3401291"/>
              <a:gd name="connsiteX38" fmla="*/ 3818438 w 4678328"/>
              <a:gd name="connsiteY38" fmla="*/ 3394071 h 3401291"/>
              <a:gd name="connsiteX39" fmla="*/ 3605871 w 4678328"/>
              <a:gd name="connsiteY39" fmla="*/ 3291606 h 3401291"/>
              <a:gd name="connsiteX40" fmla="*/ 3481527 w 4678328"/>
              <a:gd name="connsiteY40" fmla="*/ 3188717 h 3401291"/>
              <a:gd name="connsiteX41" fmla="*/ 3464858 w 4678328"/>
              <a:gd name="connsiteY41" fmla="*/ 3381692 h 3401291"/>
              <a:gd name="connsiteX42" fmla="*/ 1512398 w 4678328"/>
              <a:gd name="connsiteY42" fmla="*/ 3377166 h 3401291"/>
              <a:gd name="connsiteX43" fmla="*/ 1503345 w 4678328"/>
              <a:gd name="connsiteY43" fmla="*/ 3169902 h 3401291"/>
              <a:gd name="connsiteX44" fmla="*/ 1179353 w 4678328"/>
              <a:gd name="connsiteY44" fmla="*/ 3278781 h 3401291"/>
              <a:gd name="connsiteX45" fmla="*/ 734673 w 4678328"/>
              <a:gd name="connsiteY45" fmla="*/ 3204182 h 3401291"/>
              <a:gd name="connsiteX46" fmla="*/ 586446 w 4678328"/>
              <a:gd name="connsiteY46" fmla="*/ 3134443 h 3401291"/>
              <a:gd name="connsiteX47" fmla="*/ 443618 w 4678328"/>
              <a:gd name="connsiteY47" fmla="*/ 3073168 h 3401291"/>
              <a:gd name="connsiteX48" fmla="*/ 432655 w 4678328"/>
              <a:gd name="connsiteY48" fmla="*/ 2752500 h 3401291"/>
              <a:gd name="connsiteX49" fmla="*/ 208699 w 4678328"/>
              <a:gd name="connsiteY49" fmla="*/ 2577608 h 3401291"/>
              <a:gd name="connsiteX50" fmla="*/ 116962 w 4678328"/>
              <a:gd name="connsiteY50" fmla="*/ 2489196 h 3401291"/>
              <a:gd name="connsiteX51" fmla="*/ 64952 w 4678328"/>
              <a:gd name="connsiteY51" fmla="*/ 2374824 h 3401291"/>
              <a:gd name="connsiteX52" fmla="*/ 27630 w 4678328"/>
              <a:gd name="connsiteY52" fmla="*/ 2221670 h 3401291"/>
              <a:gd name="connsiteX53" fmla="*/ 11669 w 4678328"/>
              <a:gd name="connsiteY53" fmla="*/ 2114915 h 3401291"/>
              <a:gd name="connsiteX54" fmla="*/ 303054 w 4678328"/>
              <a:gd name="connsiteY54" fmla="*/ 2227376 h 3401291"/>
              <a:gd name="connsiteX55" fmla="*/ 323070 w 4678328"/>
              <a:gd name="connsiteY55" fmla="*/ 1924085 h 3401291"/>
              <a:gd name="connsiteX56" fmla="*/ 503904 w 4678328"/>
              <a:gd name="connsiteY56" fmla="*/ 2297187 h 3401291"/>
              <a:gd name="connsiteX57" fmla="*/ 578690 w 4678328"/>
              <a:gd name="connsiteY57" fmla="*/ 2494689 h 3401291"/>
              <a:gd name="connsiteX58" fmla="*/ 891247 w 4678328"/>
              <a:gd name="connsiteY58" fmla="*/ 2641524 h 3401291"/>
              <a:gd name="connsiteX59" fmla="*/ 1102163 w 4678328"/>
              <a:gd name="connsiteY59" fmla="*/ 2655034 h 3401291"/>
              <a:gd name="connsiteX60" fmla="*/ 1171927 w 4678328"/>
              <a:gd name="connsiteY60" fmla="*/ 2481604 h 3401291"/>
              <a:gd name="connsiteX61" fmla="*/ 1344201 w 4678328"/>
              <a:gd name="connsiteY61" fmla="*/ 2194982 h 3401291"/>
              <a:gd name="connsiteX62" fmla="*/ 1326072 w 4678328"/>
              <a:gd name="connsiteY62" fmla="*/ 2079691 h 3401291"/>
              <a:gd name="connsiteX63" fmla="*/ 1516430 w 4678328"/>
              <a:gd name="connsiteY63" fmla="*/ 1580549 h 3401291"/>
              <a:gd name="connsiteX64" fmla="*/ 2014889 w 4678328"/>
              <a:gd name="connsiteY64" fmla="*/ 1373497 h 3401291"/>
              <a:gd name="connsiteX65" fmla="*/ 2161396 w 4678328"/>
              <a:gd name="connsiteY65" fmla="*/ 1188397 h 3401291"/>
              <a:gd name="connsiteX66" fmla="*/ 2128270 w 4678328"/>
              <a:gd name="connsiteY66" fmla="*/ 939638 h 3401291"/>
              <a:gd name="connsiteX67" fmla="*/ 2050844 w 4678328"/>
              <a:gd name="connsiteY67" fmla="*/ 872939 h 3401291"/>
              <a:gd name="connsiteX68" fmla="*/ 2014865 w 4678328"/>
              <a:gd name="connsiteY68" fmla="*/ 599426 h 3401291"/>
              <a:gd name="connsiteX69" fmla="*/ 2443355 w 4678328"/>
              <a:gd name="connsiteY69" fmla="*/ 0 h 3401291"/>
              <a:gd name="connsiteX0" fmla="*/ 2186646 w 4678328"/>
              <a:gd name="connsiteY0" fmla="*/ 1275654 h 3402259"/>
              <a:gd name="connsiteX1" fmla="*/ 2336664 w 4678328"/>
              <a:gd name="connsiteY1" fmla="*/ 2147192 h 3402259"/>
              <a:gd name="connsiteX2" fmla="*/ 2393814 w 4678328"/>
              <a:gd name="connsiteY2" fmla="*/ 1930498 h 3402259"/>
              <a:gd name="connsiteX3" fmla="*/ 2474777 w 4678328"/>
              <a:gd name="connsiteY3" fmla="*/ 1711423 h 3402259"/>
              <a:gd name="connsiteX4" fmla="*/ 2346189 w 4678328"/>
              <a:gd name="connsiteY4" fmla="*/ 1580454 h 3402259"/>
              <a:gd name="connsiteX5" fmla="*/ 2396196 w 4678328"/>
              <a:gd name="connsiteY5" fmla="*/ 1528067 h 3402259"/>
              <a:gd name="connsiteX6" fmla="*/ 2186646 w 4678328"/>
              <a:gd name="connsiteY6" fmla="*/ 1275654 h 3402259"/>
              <a:gd name="connsiteX7" fmla="*/ 2784341 w 4678328"/>
              <a:gd name="connsiteY7" fmla="*/ 1175642 h 3402259"/>
              <a:gd name="connsiteX8" fmla="*/ 2570029 w 4678328"/>
              <a:gd name="connsiteY8" fmla="*/ 1513779 h 3402259"/>
              <a:gd name="connsiteX9" fmla="*/ 2627179 w 4678328"/>
              <a:gd name="connsiteY9" fmla="*/ 1556642 h 3402259"/>
              <a:gd name="connsiteX10" fmla="*/ 2581935 w 4678328"/>
              <a:gd name="connsiteY10" fmla="*/ 1699517 h 3402259"/>
              <a:gd name="connsiteX11" fmla="*/ 2655754 w 4678328"/>
              <a:gd name="connsiteY11" fmla="*/ 1882873 h 3402259"/>
              <a:gd name="connsiteX12" fmla="*/ 2667660 w 4678328"/>
              <a:gd name="connsiteY12" fmla="*/ 2249585 h 3402259"/>
              <a:gd name="connsiteX13" fmla="*/ 2784341 w 4678328"/>
              <a:gd name="connsiteY13" fmla="*/ 1175642 h 3402259"/>
              <a:gd name="connsiteX14" fmla="*/ 2443355 w 4678328"/>
              <a:gd name="connsiteY14" fmla="*/ 968 h 3402259"/>
              <a:gd name="connsiteX15" fmla="*/ 2829442 w 4678328"/>
              <a:gd name="connsiteY15" fmla="*/ 263742 h 3402259"/>
              <a:gd name="connsiteX16" fmla="*/ 2878765 w 4678328"/>
              <a:gd name="connsiteY16" fmla="*/ 645425 h 3402259"/>
              <a:gd name="connsiteX17" fmla="*/ 2830455 w 4678328"/>
              <a:gd name="connsiteY17" fmla="*/ 854999 h 3402259"/>
              <a:gd name="connsiteX18" fmla="*/ 2788464 w 4678328"/>
              <a:gd name="connsiteY18" fmla="*/ 923913 h 3402259"/>
              <a:gd name="connsiteX19" fmla="*/ 2757485 w 4678328"/>
              <a:gd name="connsiteY19" fmla="*/ 1099042 h 3402259"/>
              <a:gd name="connsiteX20" fmla="*/ 2960953 w 4678328"/>
              <a:gd name="connsiteY20" fmla="*/ 1274877 h 3402259"/>
              <a:gd name="connsiteX21" fmla="*/ 3155602 w 4678328"/>
              <a:gd name="connsiteY21" fmla="*/ 1338251 h 3402259"/>
              <a:gd name="connsiteX22" fmla="*/ 3504160 w 4678328"/>
              <a:gd name="connsiteY22" fmla="*/ 1437840 h 3402259"/>
              <a:gd name="connsiteX23" fmla="*/ 3703337 w 4678328"/>
              <a:gd name="connsiteY23" fmla="*/ 1659649 h 3402259"/>
              <a:gd name="connsiteX24" fmla="*/ 3755300 w 4678328"/>
              <a:gd name="connsiteY24" fmla="*/ 1871228 h 3402259"/>
              <a:gd name="connsiteX25" fmla="*/ 3857246 w 4678328"/>
              <a:gd name="connsiteY25" fmla="*/ 2198331 h 3402259"/>
              <a:gd name="connsiteX26" fmla="*/ 3912509 w 4678328"/>
              <a:gd name="connsiteY26" fmla="*/ 2547361 h 3402259"/>
              <a:gd name="connsiteX27" fmla="*/ 4032115 w 4678328"/>
              <a:gd name="connsiteY27" fmla="*/ 2716759 h 3402259"/>
              <a:gd name="connsiteX28" fmla="*/ 4293462 w 4678328"/>
              <a:gd name="connsiteY28" fmla="*/ 2598122 h 3402259"/>
              <a:gd name="connsiteX29" fmla="*/ 4378999 w 4678328"/>
              <a:gd name="connsiteY29" fmla="*/ 2354385 h 3402259"/>
              <a:gd name="connsiteX30" fmla="*/ 4540311 w 4678328"/>
              <a:gd name="connsiteY30" fmla="*/ 2072525 h 3402259"/>
              <a:gd name="connsiteX31" fmla="*/ 4554362 w 4678328"/>
              <a:gd name="connsiteY31" fmla="*/ 2271230 h 3402259"/>
              <a:gd name="connsiteX32" fmla="*/ 4659208 w 4678328"/>
              <a:gd name="connsiteY32" fmla="*/ 2298862 h 3402259"/>
              <a:gd name="connsiteX33" fmla="*/ 4640370 w 4678328"/>
              <a:gd name="connsiteY33" fmla="*/ 2456354 h 3402259"/>
              <a:gd name="connsiteX34" fmla="*/ 4634901 w 4678328"/>
              <a:gd name="connsiteY34" fmla="*/ 2542598 h 3402259"/>
              <a:gd name="connsiteX35" fmla="*/ 4535549 w 4678328"/>
              <a:gd name="connsiteY35" fmla="*/ 2781336 h 3402259"/>
              <a:gd name="connsiteX36" fmla="*/ 4489809 w 4678328"/>
              <a:gd name="connsiteY36" fmla="*/ 3178251 h 3402259"/>
              <a:gd name="connsiteX37" fmla="*/ 4232964 w 4678328"/>
              <a:gd name="connsiteY37" fmla="*/ 3316434 h 3402259"/>
              <a:gd name="connsiteX38" fmla="*/ 3818438 w 4678328"/>
              <a:gd name="connsiteY38" fmla="*/ 3395039 h 3402259"/>
              <a:gd name="connsiteX39" fmla="*/ 3605871 w 4678328"/>
              <a:gd name="connsiteY39" fmla="*/ 3292574 h 3402259"/>
              <a:gd name="connsiteX40" fmla="*/ 3481527 w 4678328"/>
              <a:gd name="connsiteY40" fmla="*/ 3189685 h 3402259"/>
              <a:gd name="connsiteX41" fmla="*/ 3464858 w 4678328"/>
              <a:gd name="connsiteY41" fmla="*/ 3382660 h 3402259"/>
              <a:gd name="connsiteX42" fmla="*/ 1512398 w 4678328"/>
              <a:gd name="connsiteY42" fmla="*/ 3378134 h 3402259"/>
              <a:gd name="connsiteX43" fmla="*/ 1503345 w 4678328"/>
              <a:gd name="connsiteY43" fmla="*/ 3170870 h 3402259"/>
              <a:gd name="connsiteX44" fmla="*/ 1179353 w 4678328"/>
              <a:gd name="connsiteY44" fmla="*/ 3279749 h 3402259"/>
              <a:gd name="connsiteX45" fmla="*/ 734673 w 4678328"/>
              <a:gd name="connsiteY45" fmla="*/ 3205150 h 3402259"/>
              <a:gd name="connsiteX46" fmla="*/ 586446 w 4678328"/>
              <a:gd name="connsiteY46" fmla="*/ 3135411 h 3402259"/>
              <a:gd name="connsiteX47" fmla="*/ 443618 w 4678328"/>
              <a:gd name="connsiteY47" fmla="*/ 3074136 h 3402259"/>
              <a:gd name="connsiteX48" fmla="*/ 432655 w 4678328"/>
              <a:gd name="connsiteY48" fmla="*/ 2753468 h 3402259"/>
              <a:gd name="connsiteX49" fmla="*/ 208699 w 4678328"/>
              <a:gd name="connsiteY49" fmla="*/ 2578576 h 3402259"/>
              <a:gd name="connsiteX50" fmla="*/ 116962 w 4678328"/>
              <a:gd name="connsiteY50" fmla="*/ 2490164 h 3402259"/>
              <a:gd name="connsiteX51" fmla="*/ 64952 w 4678328"/>
              <a:gd name="connsiteY51" fmla="*/ 2375792 h 3402259"/>
              <a:gd name="connsiteX52" fmla="*/ 27630 w 4678328"/>
              <a:gd name="connsiteY52" fmla="*/ 2222638 h 3402259"/>
              <a:gd name="connsiteX53" fmla="*/ 11669 w 4678328"/>
              <a:gd name="connsiteY53" fmla="*/ 2115883 h 3402259"/>
              <a:gd name="connsiteX54" fmla="*/ 303054 w 4678328"/>
              <a:gd name="connsiteY54" fmla="*/ 2228344 h 3402259"/>
              <a:gd name="connsiteX55" fmla="*/ 323070 w 4678328"/>
              <a:gd name="connsiteY55" fmla="*/ 1925053 h 3402259"/>
              <a:gd name="connsiteX56" fmla="*/ 503904 w 4678328"/>
              <a:gd name="connsiteY56" fmla="*/ 2298155 h 3402259"/>
              <a:gd name="connsiteX57" fmla="*/ 578690 w 4678328"/>
              <a:gd name="connsiteY57" fmla="*/ 2495657 h 3402259"/>
              <a:gd name="connsiteX58" fmla="*/ 891247 w 4678328"/>
              <a:gd name="connsiteY58" fmla="*/ 2642492 h 3402259"/>
              <a:gd name="connsiteX59" fmla="*/ 1102163 w 4678328"/>
              <a:gd name="connsiteY59" fmla="*/ 2656002 h 3402259"/>
              <a:gd name="connsiteX60" fmla="*/ 1171927 w 4678328"/>
              <a:gd name="connsiteY60" fmla="*/ 2482572 h 3402259"/>
              <a:gd name="connsiteX61" fmla="*/ 1344201 w 4678328"/>
              <a:gd name="connsiteY61" fmla="*/ 2195950 h 3402259"/>
              <a:gd name="connsiteX62" fmla="*/ 1326072 w 4678328"/>
              <a:gd name="connsiteY62" fmla="*/ 2080659 h 3402259"/>
              <a:gd name="connsiteX63" fmla="*/ 1516430 w 4678328"/>
              <a:gd name="connsiteY63" fmla="*/ 1581517 h 3402259"/>
              <a:gd name="connsiteX64" fmla="*/ 2014889 w 4678328"/>
              <a:gd name="connsiteY64" fmla="*/ 1374465 h 3402259"/>
              <a:gd name="connsiteX65" fmla="*/ 2161396 w 4678328"/>
              <a:gd name="connsiteY65" fmla="*/ 1189365 h 3402259"/>
              <a:gd name="connsiteX66" fmla="*/ 2128270 w 4678328"/>
              <a:gd name="connsiteY66" fmla="*/ 940606 h 3402259"/>
              <a:gd name="connsiteX67" fmla="*/ 2050844 w 4678328"/>
              <a:gd name="connsiteY67" fmla="*/ 873907 h 3402259"/>
              <a:gd name="connsiteX68" fmla="*/ 2014865 w 4678328"/>
              <a:gd name="connsiteY68" fmla="*/ 600394 h 3402259"/>
              <a:gd name="connsiteX69" fmla="*/ 2443355 w 4678328"/>
              <a:gd name="connsiteY69" fmla="*/ 968 h 3402259"/>
              <a:gd name="connsiteX0" fmla="*/ 2186646 w 4678328"/>
              <a:gd name="connsiteY0" fmla="*/ 1275654 h 3402259"/>
              <a:gd name="connsiteX1" fmla="*/ 2336664 w 4678328"/>
              <a:gd name="connsiteY1" fmla="*/ 2147192 h 3402259"/>
              <a:gd name="connsiteX2" fmla="*/ 2393814 w 4678328"/>
              <a:gd name="connsiteY2" fmla="*/ 1930498 h 3402259"/>
              <a:gd name="connsiteX3" fmla="*/ 2474777 w 4678328"/>
              <a:gd name="connsiteY3" fmla="*/ 1711423 h 3402259"/>
              <a:gd name="connsiteX4" fmla="*/ 2346189 w 4678328"/>
              <a:gd name="connsiteY4" fmla="*/ 1580454 h 3402259"/>
              <a:gd name="connsiteX5" fmla="*/ 2396196 w 4678328"/>
              <a:gd name="connsiteY5" fmla="*/ 1528067 h 3402259"/>
              <a:gd name="connsiteX6" fmla="*/ 2186646 w 4678328"/>
              <a:gd name="connsiteY6" fmla="*/ 1275654 h 3402259"/>
              <a:gd name="connsiteX7" fmla="*/ 2784341 w 4678328"/>
              <a:gd name="connsiteY7" fmla="*/ 1175642 h 3402259"/>
              <a:gd name="connsiteX8" fmla="*/ 2570029 w 4678328"/>
              <a:gd name="connsiteY8" fmla="*/ 1513779 h 3402259"/>
              <a:gd name="connsiteX9" fmla="*/ 2627179 w 4678328"/>
              <a:gd name="connsiteY9" fmla="*/ 1556642 h 3402259"/>
              <a:gd name="connsiteX10" fmla="*/ 2581935 w 4678328"/>
              <a:gd name="connsiteY10" fmla="*/ 1699517 h 3402259"/>
              <a:gd name="connsiteX11" fmla="*/ 2655754 w 4678328"/>
              <a:gd name="connsiteY11" fmla="*/ 1882873 h 3402259"/>
              <a:gd name="connsiteX12" fmla="*/ 2667660 w 4678328"/>
              <a:gd name="connsiteY12" fmla="*/ 2249585 h 3402259"/>
              <a:gd name="connsiteX13" fmla="*/ 2784341 w 4678328"/>
              <a:gd name="connsiteY13" fmla="*/ 1175642 h 3402259"/>
              <a:gd name="connsiteX14" fmla="*/ 2443355 w 4678328"/>
              <a:gd name="connsiteY14" fmla="*/ 968 h 3402259"/>
              <a:gd name="connsiteX15" fmla="*/ 2829442 w 4678328"/>
              <a:gd name="connsiteY15" fmla="*/ 263742 h 3402259"/>
              <a:gd name="connsiteX16" fmla="*/ 2878765 w 4678328"/>
              <a:gd name="connsiteY16" fmla="*/ 645425 h 3402259"/>
              <a:gd name="connsiteX17" fmla="*/ 2830455 w 4678328"/>
              <a:gd name="connsiteY17" fmla="*/ 854999 h 3402259"/>
              <a:gd name="connsiteX18" fmla="*/ 2788464 w 4678328"/>
              <a:gd name="connsiteY18" fmla="*/ 923913 h 3402259"/>
              <a:gd name="connsiteX19" fmla="*/ 2757485 w 4678328"/>
              <a:gd name="connsiteY19" fmla="*/ 1099042 h 3402259"/>
              <a:gd name="connsiteX20" fmla="*/ 2960953 w 4678328"/>
              <a:gd name="connsiteY20" fmla="*/ 1274877 h 3402259"/>
              <a:gd name="connsiteX21" fmla="*/ 3155602 w 4678328"/>
              <a:gd name="connsiteY21" fmla="*/ 1338251 h 3402259"/>
              <a:gd name="connsiteX22" fmla="*/ 3504160 w 4678328"/>
              <a:gd name="connsiteY22" fmla="*/ 1437840 h 3402259"/>
              <a:gd name="connsiteX23" fmla="*/ 3703337 w 4678328"/>
              <a:gd name="connsiteY23" fmla="*/ 1659649 h 3402259"/>
              <a:gd name="connsiteX24" fmla="*/ 3755300 w 4678328"/>
              <a:gd name="connsiteY24" fmla="*/ 1871228 h 3402259"/>
              <a:gd name="connsiteX25" fmla="*/ 3857246 w 4678328"/>
              <a:gd name="connsiteY25" fmla="*/ 2198331 h 3402259"/>
              <a:gd name="connsiteX26" fmla="*/ 3912509 w 4678328"/>
              <a:gd name="connsiteY26" fmla="*/ 2547361 h 3402259"/>
              <a:gd name="connsiteX27" fmla="*/ 4032115 w 4678328"/>
              <a:gd name="connsiteY27" fmla="*/ 2716759 h 3402259"/>
              <a:gd name="connsiteX28" fmla="*/ 4293462 w 4678328"/>
              <a:gd name="connsiteY28" fmla="*/ 2598122 h 3402259"/>
              <a:gd name="connsiteX29" fmla="*/ 4378999 w 4678328"/>
              <a:gd name="connsiteY29" fmla="*/ 2354385 h 3402259"/>
              <a:gd name="connsiteX30" fmla="*/ 4540311 w 4678328"/>
              <a:gd name="connsiteY30" fmla="*/ 2072525 h 3402259"/>
              <a:gd name="connsiteX31" fmla="*/ 4554362 w 4678328"/>
              <a:gd name="connsiteY31" fmla="*/ 2271230 h 3402259"/>
              <a:gd name="connsiteX32" fmla="*/ 4659208 w 4678328"/>
              <a:gd name="connsiteY32" fmla="*/ 2298862 h 3402259"/>
              <a:gd name="connsiteX33" fmla="*/ 4640370 w 4678328"/>
              <a:gd name="connsiteY33" fmla="*/ 2456354 h 3402259"/>
              <a:gd name="connsiteX34" fmla="*/ 4634901 w 4678328"/>
              <a:gd name="connsiteY34" fmla="*/ 2542598 h 3402259"/>
              <a:gd name="connsiteX35" fmla="*/ 4535549 w 4678328"/>
              <a:gd name="connsiteY35" fmla="*/ 2781336 h 3402259"/>
              <a:gd name="connsiteX36" fmla="*/ 4489809 w 4678328"/>
              <a:gd name="connsiteY36" fmla="*/ 3178251 h 3402259"/>
              <a:gd name="connsiteX37" fmla="*/ 4232964 w 4678328"/>
              <a:gd name="connsiteY37" fmla="*/ 3316434 h 3402259"/>
              <a:gd name="connsiteX38" fmla="*/ 3818438 w 4678328"/>
              <a:gd name="connsiteY38" fmla="*/ 3395039 h 3402259"/>
              <a:gd name="connsiteX39" fmla="*/ 3605871 w 4678328"/>
              <a:gd name="connsiteY39" fmla="*/ 3292574 h 3402259"/>
              <a:gd name="connsiteX40" fmla="*/ 3481527 w 4678328"/>
              <a:gd name="connsiteY40" fmla="*/ 3189685 h 3402259"/>
              <a:gd name="connsiteX41" fmla="*/ 3464858 w 4678328"/>
              <a:gd name="connsiteY41" fmla="*/ 3382660 h 3402259"/>
              <a:gd name="connsiteX42" fmla="*/ 1512398 w 4678328"/>
              <a:gd name="connsiteY42" fmla="*/ 3378134 h 3402259"/>
              <a:gd name="connsiteX43" fmla="*/ 1503345 w 4678328"/>
              <a:gd name="connsiteY43" fmla="*/ 3170870 h 3402259"/>
              <a:gd name="connsiteX44" fmla="*/ 1179353 w 4678328"/>
              <a:gd name="connsiteY44" fmla="*/ 3279749 h 3402259"/>
              <a:gd name="connsiteX45" fmla="*/ 734673 w 4678328"/>
              <a:gd name="connsiteY45" fmla="*/ 3205150 h 3402259"/>
              <a:gd name="connsiteX46" fmla="*/ 586446 w 4678328"/>
              <a:gd name="connsiteY46" fmla="*/ 3135411 h 3402259"/>
              <a:gd name="connsiteX47" fmla="*/ 443618 w 4678328"/>
              <a:gd name="connsiteY47" fmla="*/ 3074136 h 3402259"/>
              <a:gd name="connsiteX48" fmla="*/ 432655 w 4678328"/>
              <a:gd name="connsiteY48" fmla="*/ 2753468 h 3402259"/>
              <a:gd name="connsiteX49" fmla="*/ 208699 w 4678328"/>
              <a:gd name="connsiteY49" fmla="*/ 2578576 h 3402259"/>
              <a:gd name="connsiteX50" fmla="*/ 116962 w 4678328"/>
              <a:gd name="connsiteY50" fmla="*/ 2490164 h 3402259"/>
              <a:gd name="connsiteX51" fmla="*/ 64952 w 4678328"/>
              <a:gd name="connsiteY51" fmla="*/ 2375792 h 3402259"/>
              <a:gd name="connsiteX52" fmla="*/ 27630 w 4678328"/>
              <a:gd name="connsiteY52" fmla="*/ 2222638 h 3402259"/>
              <a:gd name="connsiteX53" fmla="*/ 11669 w 4678328"/>
              <a:gd name="connsiteY53" fmla="*/ 2115883 h 3402259"/>
              <a:gd name="connsiteX54" fmla="*/ 303054 w 4678328"/>
              <a:gd name="connsiteY54" fmla="*/ 2228344 h 3402259"/>
              <a:gd name="connsiteX55" fmla="*/ 323070 w 4678328"/>
              <a:gd name="connsiteY55" fmla="*/ 1925053 h 3402259"/>
              <a:gd name="connsiteX56" fmla="*/ 503904 w 4678328"/>
              <a:gd name="connsiteY56" fmla="*/ 2298155 h 3402259"/>
              <a:gd name="connsiteX57" fmla="*/ 578690 w 4678328"/>
              <a:gd name="connsiteY57" fmla="*/ 2495657 h 3402259"/>
              <a:gd name="connsiteX58" fmla="*/ 891247 w 4678328"/>
              <a:gd name="connsiteY58" fmla="*/ 2642492 h 3402259"/>
              <a:gd name="connsiteX59" fmla="*/ 1102163 w 4678328"/>
              <a:gd name="connsiteY59" fmla="*/ 2656002 h 3402259"/>
              <a:gd name="connsiteX60" fmla="*/ 1171927 w 4678328"/>
              <a:gd name="connsiteY60" fmla="*/ 2482572 h 3402259"/>
              <a:gd name="connsiteX61" fmla="*/ 1344201 w 4678328"/>
              <a:gd name="connsiteY61" fmla="*/ 2195950 h 3402259"/>
              <a:gd name="connsiteX62" fmla="*/ 1326072 w 4678328"/>
              <a:gd name="connsiteY62" fmla="*/ 2080659 h 3402259"/>
              <a:gd name="connsiteX63" fmla="*/ 1516430 w 4678328"/>
              <a:gd name="connsiteY63" fmla="*/ 1581517 h 3402259"/>
              <a:gd name="connsiteX64" fmla="*/ 2014889 w 4678328"/>
              <a:gd name="connsiteY64" fmla="*/ 1374465 h 3402259"/>
              <a:gd name="connsiteX65" fmla="*/ 2161396 w 4678328"/>
              <a:gd name="connsiteY65" fmla="*/ 1189365 h 3402259"/>
              <a:gd name="connsiteX66" fmla="*/ 2128270 w 4678328"/>
              <a:gd name="connsiteY66" fmla="*/ 940606 h 3402259"/>
              <a:gd name="connsiteX67" fmla="*/ 2050844 w 4678328"/>
              <a:gd name="connsiteY67" fmla="*/ 873907 h 3402259"/>
              <a:gd name="connsiteX68" fmla="*/ 2014865 w 4678328"/>
              <a:gd name="connsiteY68" fmla="*/ 600394 h 3402259"/>
              <a:gd name="connsiteX69" fmla="*/ 2443355 w 4678328"/>
              <a:gd name="connsiteY69" fmla="*/ 968 h 3402259"/>
              <a:gd name="connsiteX0" fmla="*/ 2186646 w 4678328"/>
              <a:gd name="connsiteY0" fmla="*/ 1275654 h 3402259"/>
              <a:gd name="connsiteX1" fmla="*/ 2336664 w 4678328"/>
              <a:gd name="connsiteY1" fmla="*/ 2147192 h 3402259"/>
              <a:gd name="connsiteX2" fmla="*/ 2393814 w 4678328"/>
              <a:gd name="connsiteY2" fmla="*/ 1930498 h 3402259"/>
              <a:gd name="connsiteX3" fmla="*/ 2474777 w 4678328"/>
              <a:gd name="connsiteY3" fmla="*/ 1711423 h 3402259"/>
              <a:gd name="connsiteX4" fmla="*/ 2346189 w 4678328"/>
              <a:gd name="connsiteY4" fmla="*/ 1580454 h 3402259"/>
              <a:gd name="connsiteX5" fmla="*/ 2396196 w 4678328"/>
              <a:gd name="connsiteY5" fmla="*/ 1528067 h 3402259"/>
              <a:gd name="connsiteX6" fmla="*/ 2186646 w 4678328"/>
              <a:gd name="connsiteY6" fmla="*/ 1275654 h 3402259"/>
              <a:gd name="connsiteX7" fmla="*/ 2784341 w 4678328"/>
              <a:gd name="connsiteY7" fmla="*/ 1175642 h 3402259"/>
              <a:gd name="connsiteX8" fmla="*/ 2570029 w 4678328"/>
              <a:gd name="connsiteY8" fmla="*/ 1513779 h 3402259"/>
              <a:gd name="connsiteX9" fmla="*/ 2627179 w 4678328"/>
              <a:gd name="connsiteY9" fmla="*/ 1556642 h 3402259"/>
              <a:gd name="connsiteX10" fmla="*/ 2581935 w 4678328"/>
              <a:gd name="connsiteY10" fmla="*/ 1699517 h 3402259"/>
              <a:gd name="connsiteX11" fmla="*/ 2655754 w 4678328"/>
              <a:gd name="connsiteY11" fmla="*/ 1882873 h 3402259"/>
              <a:gd name="connsiteX12" fmla="*/ 2667660 w 4678328"/>
              <a:gd name="connsiteY12" fmla="*/ 2249585 h 3402259"/>
              <a:gd name="connsiteX13" fmla="*/ 2784341 w 4678328"/>
              <a:gd name="connsiteY13" fmla="*/ 1175642 h 3402259"/>
              <a:gd name="connsiteX14" fmla="*/ 2443355 w 4678328"/>
              <a:gd name="connsiteY14" fmla="*/ 968 h 3402259"/>
              <a:gd name="connsiteX15" fmla="*/ 2864576 w 4678328"/>
              <a:gd name="connsiteY15" fmla="*/ 252031 h 3402259"/>
              <a:gd name="connsiteX16" fmla="*/ 2878765 w 4678328"/>
              <a:gd name="connsiteY16" fmla="*/ 645425 h 3402259"/>
              <a:gd name="connsiteX17" fmla="*/ 2830455 w 4678328"/>
              <a:gd name="connsiteY17" fmla="*/ 854999 h 3402259"/>
              <a:gd name="connsiteX18" fmla="*/ 2788464 w 4678328"/>
              <a:gd name="connsiteY18" fmla="*/ 923913 h 3402259"/>
              <a:gd name="connsiteX19" fmla="*/ 2757485 w 4678328"/>
              <a:gd name="connsiteY19" fmla="*/ 1099042 h 3402259"/>
              <a:gd name="connsiteX20" fmla="*/ 2960953 w 4678328"/>
              <a:gd name="connsiteY20" fmla="*/ 1274877 h 3402259"/>
              <a:gd name="connsiteX21" fmla="*/ 3155602 w 4678328"/>
              <a:gd name="connsiteY21" fmla="*/ 1338251 h 3402259"/>
              <a:gd name="connsiteX22" fmla="*/ 3504160 w 4678328"/>
              <a:gd name="connsiteY22" fmla="*/ 1437840 h 3402259"/>
              <a:gd name="connsiteX23" fmla="*/ 3703337 w 4678328"/>
              <a:gd name="connsiteY23" fmla="*/ 1659649 h 3402259"/>
              <a:gd name="connsiteX24" fmla="*/ 3755300 w 4678328"/>
              <a:gd name="connsiteY24" fmla="*/ 1871228 h 3402259"/>
              <a:gd name="connsiteX25" fmla="*/ 3857246 w 4678328"/>
              <a:gd name="connsiteY25" fmla="*/ 2198331 h 3402259"/>
              <a:gd name="connsiteX26" fmla="*/ 3912509 w 4678328"/>
              <a:gd name="connsiteY26" fmla="*/ 2547361 h 3402259"/>
              <a:gd name="connsiteX27" fmla="*/ 4032115 w 4678328"/>
              <a:gd name="connsiteY27" fmla="*/ 2716759 h 3402259"/>
              <a:gd name="connsiteX28" fmla="*/ 4293462 w 4678328"/>
              <a:gd name="connsiteY28" fmla="*/ 2598122 h 3402259"/>
              <a:gd name="connsiteX29" fmla="*/ 4378999 w 4678328"/>
              <a:gd name="connsiteY29" fmla="*/ 2354385 h 3402259"/>
              <a:gd name="connsiteX30" fmla="*/ 4540311 w 4678328"/>
              <a:gd name="connsiteY30" fmla="*/ 2072525 h 3402259"/>
              <a:gd name="connsiteX31" fmla="*/ 4554362 w 4678328"/>
              <a:gd name="connsiteY31" fmla="*/ 2271230 h 3402259"/>
              <a:gd name="connsiteX32" fmla="*/ 4659208 w 4678328"/>
              <a:gd name="connsiteY32" fmla="*/ 2298862 h 3402259"/>
              <a:gd name="connsiteX33" fmla="*/ 4640370 w 4678328"/>
              <a:gd name="connsiteY33" fmla="*/ 2456354 h 3402259"/>
              <a:gd name="connsiteX34" fmla="*/ 4634901 w 4678328"/>
              <a:gd name="connsiteY34" fmla="*/ 2542598 h 3402259"/>
              <a:gd name="connsiteX35" fmla="*/ 4535549 w 4678328"/>
              <a:gd name="connsiteY35" fmla="*/ 2781336 h 3402259"/>
              <a:gd name="connsiteX36" fmla="*/ 4489809 w 4678328"/>
              <a:gd name="connsiteY36" fmla="*/ 3178251 h 3402259"/>
              <a:gd name="connsiteX37" fmla="*/ 4232964 w 4678328"/>
              <a:gd name="connsiteY37" fmla="*/ 3316434 h 3402259"/>
              <a:gd name="connsiteX38" fmla="*/ 3818438 w 4678328"/>
              <a:gd name="connsiteY38" fmla="*/ 3395039 h 3402259"/>
              <a:gd name="connsiteX39" fmla="*/ 3605871 w 4678328"/>
              <a:gd name="connsiteY39" fmla="*/ 3292574 h 3402259"/>
              <a:gd name="connsiteX40" fmla="*/ 3481527 w 4678328"/>
              <a:gd name="connsiteY40" fmla="*/ 3189685 h 3402259"/>
              <a:gd name="connsiteX41" fmla="*/ 3464858 w 4678328"/>
              <a:gd name="connsiteY41" fmla="*/ 3382660 h 3402259"/>
              <a:gd name="connsiteX42" fmla="*/ 1512398 w 4678328"/>
              <a:gd name="connsiteY42" fmla="*/ 3378134 h 3402259"/>
              <a:gd name="connsiteX43" fmla="*/ 1503345 w 4678328"/>
              <a:gd name="connsiteY43" fmla="*/ 3170870 h 3402259"/>
              <a:gd name="connsiteX44" fmla="*/ 1179353 w 4678328"/>
              <a:gd name="connsiteY44" fmla="*/ 3279749 h 3402259"/>
              <a:gd name="connsiteX45" fmla="*/ 734673 w 4678328"/>
              <a:gd name="connsiteY45" fmla="*/ 3205150 h 3402259"/>
              <a:gd name="connsiteX46" fmla="*/ 586446 w 4678328"/>
              <a:gd name="connsiteY46" fmla="*/ 3135411 h 3402259"/>
              <a:gd name="connsiteX47" fmla="*/ 443618 w 4678328"/>
              <a:gd name="connsiteY47" fmla="*/ 3074136 h 3402259"/>
              <a:gd name="connsiteX48" fmla="*/ 432655 w 4678328"/>
              <a:gd name="connsiteY48" fmla="*/ 2753468 h 3402259"/>
              <a:gd name="connsiteX49" fmla="*/ 208699 w 4678328"/>
              <a:gd name="connsiteY49" fmla="*/ 2578576 h 3402259"/>
              <a:gd name="connsiteX50" fmla="*/ 116962 w 4678328"/>
              <a:gd name="connsiteY50" fmla="*/ 2490164 h 3402259"/>
              <a:gd name="connsiteX51" fmla="*/ 64952 w 4678328"/>
              <a:gd name="connsiteY51" fmla="*/ 2375792 h 3402259"/>
              <a:gd name="connsiteX52" fmla="*/ 27630 w 4678328"/>
              <a:gd name="connsiteY52" fmla="*/ 2222638 h 3402259"/>
              <a:gd name="connsiteX53" fmla="*/ 11669 w 4678328"/>
              <a:gd name="connsiteY53" fmla="*/ 2115883 h 3402259"/>
              <a:gd name="connsiteX54" fmla="*/ 303054 w 4678328"/>
              <a:gd name="connsiteY54" fmla="*/ 2228344 h 3402259"/>
              <a:gd name="connsiteX55" fmla="*/ 323070 w 4678328"/>
              <a:gd name="connsiteY55" fmla="*/ 1925053 h 3402259"/>
              <a:gd name="connsiteX56" fmla="*/ 503904 w 4678328"/>
              <a:gd name="connsiteY56" fmla="*/ 2298155 h 3402259"/>
              <a:gd name="connsiteX57" fmla="*/ 578690 w 4678328"/>
              <a:gd name="connsiteY57" fmla="*/ 2495657 h 3402259"/>
              <a:gd name="connsiteX58" fmla="*/ 891247 w 4678328"/>
              <a:gd name="connsiteY58" fmla="*/ 2642492 h 3402259"/>
              <a:gd name="connsiteX59" fmla="*/ 1102163 w 4678328"/>
              <a:gd name="connsiteY59" fmla="*/ 2656002 h 3402259"/>
              <a:gd name="connsiteX60" fmla="*/ 1171927 w 4678328"/>
              <a:gd name="connsiteY60" fmla="*/ 2482572 h 3402259"/>
              <a:gd name="connsiteX61" fmla="*/ 1344201 w 4678328"/>
              <a:gd name="connsiteY61" fmla="*/ 2195950 h 3402259"/>
              <a:gd name="connsiteX62" fmla="*/ 1326072 w 4678328"/>
              <a:gd name="connsiteY62" fmla="*/ 2080659 h 3402259"/>
              <a:gd name="connsiteX63" fmla="*/ 1516430 w 4678328"/>
              <a:gd name="connsiteY63" fmla="*/ 1581517 h 3402259"/>
              <a:gd name="connsiteX64" fmla="*/ 2014889 w 4678328"/>
              <a:gd name="connsiteY64" fmla="*/ 1374465 h 3402259"/>
              <a:gd name="connsiteX65" fmla="*/ 2161396 w 4678328"/>
              <a:gd name="connsiteY65" fmla="*/ 1189365 h 3402259"/>
              <a:gd name="connsiteX66" fmla="*/ 2128270 w 4678328"/>
              <a:gd name="connsiteY66" fmla="*/ 940606 h 3402259"/>
              <a:gd name="connsiteX67" fmla="*/ 2050844 w 4678328"/>
              <a:gd name="connsiteY67" fmla="*/ 873907 h 3402259"/>
              <a:gd name="connsiteX68" fmla="*/ 2014865 w 4678328"/>
              <a:gd name="connsiteY68" fmla="*/ 600394 h 3402259"/>
              <a:gd name="connsiteX69" fmla="*/ 2443355 w 4678328"/>
              <a:gd name="connsiteY69" fmla="*/ 968 h 3402259"/>
              <a:gd name="connsiteX0" fmla="*/ 2186646 w 4678328"/>
              <a:gd name="connsiteY0" fmla="*/ 1275654 h 3402259"/>
              <a:gd name="connsiteX1" fmla="*/ 2336664 w 4678328"/>
              <a:gd name="connsiteY1" fmla="*/ 2147192 h 3402259"/>
              <a:gd name="connsiteX2" fmla="*/ 2393814 w 4678328"/>
              <a:gd name="connsiteY2" fmla="*/ 1930498 h 3402259"/>
              <a:gd name="connsiteX3" fmla="*/ 2474777 w 4678328"/>
              <a:gd name="connsiteY3" fmla="*/ 1711423 h 3402259"/>
              <a:gd name="connsiteX4" fmla="*/ 2346189 w 4678328"/>
              <a:gd name="connsiteY4" fmla="*/ 1580454 h 3402259"/>
              <a:gd name="connsiteX5" fmla="*/ 2396196 w 4678328"/>
              <a:gd name="connsiteY5" fmla="*/ 1528067 h 3402259"/>
              <a:gd name="connsiteX6" fmla="*/ 2186646 w 4678328"/>
              <a:gd name="connsiteY6" fmla="*/ 1275654 h 3402259"/>
              <a:gd name="connsiteX7" fmla="*/ 2784341 w 4678328"/>
              <a:gd name="connsiteY7" fmla="*/ 1175642 h 3402259"/>
              <a:gd name="connsiteX8" fmla="*/ 2570029 w 4678328"/>
              <a:gd name="connsiteY8" fmla="*/ 1513779 h 3402259"/>
              <a:gd name="connsiteX9" fmla="*/ 2627179 w 4678328"/>
              <a:gd name="connsiteY9" fmla="*/ 1556642 h 3402259"/>
              <a:gd name="connsiteX10" fmla="*/ 2581935 w 4678328"/>
              <a:gd name="connsiteY10" fmla="*/ 1699517 h 3402259"/>
              <a:gd name="connsiteX11" fmla="*/ 2655754 w 4678328"/>
              <a:gd name="connsiteY11" fmla="*/ 1882873 h 3402259"/>
              <a:gd name="connsiteX12" fmla="*/ 2667660 w 4678328"/>
              <a:gd name="connsiteY12" fmla="*/ 2249585 h 3402259"/>
              <a:gd name="connsiteX13" fmla="*/ 2784341 w 4678328"/>
              <a:gd name="connsiteY13" fmla="*/ 1175642 h 3402259"/>
              <a:gd name="connsiteX14" fmla="*/ 2443355 w 4678328"/>
              <a:gd name="connsiteY14" fmla="*/ 968 h 3402259"/>
              <a:gd name="connsiteX15" fmla="*/ 2864576 w 4678328"/>
              <a:gd name="connsiteY15" fmla="*/ 252031 h 3402259"/>
              <a:gd name="connsiteX16" fmla="*/ 2878765 w 4678328"/>
              <a:gd name="connsiteY16" fmla="*/ 645425 h 3402259"/>
              <a:gd name="connsiteX17" fmla="*/ 2830455 w 4678328"/>
              <a:gd name="connsiteY17" fmla="*/ 854999 h 3402259"/>
              <a:gd name="connsiteX18" fmla="*/ 2788464 w 4678328"/>
              <a:gd name="connsiteY18" fmla="*/ 923913 h 3402259"/>
              <a:gd name="connsiteX19" fmla="*/ 2757485 w 4678328"/>
              <a:gd name="connsiteY19" fmla="*/ 1099042 h 3402259"/>
              <a:gd name="connsiteX20" fmla="*/ 2960953 w 4678328"/>
              <a:gd name="connsiteY20" fmla="*/ 1274877 h 3402259"/>
              <a:gd name="connsiteX21" fmla="*/ 3155602 w 4678328"/>
              <a:gd name="connsiteY21" fmla="*/ 1338251 h 3402259"/>
              <a:gd name="connsiteX22" fmla="*/ 3504160 w 4678328"/>
              <a:gd name="connsiteY22" fmla="*/ 1437840 h 3402259"/>
              <a:gd name="connsiteX23" fmla="*/ 3703337 w 4678328"/>
              <a:gd name="connsiteY23" fmla="*/ 1659649 h 3402259"/>
              <a:gd name="connsiteX24" fmla="*/ 3755300 w 4678328"/>
              <a:gd name="connsiteY24" fmla="*/ 1871228 h 3402259"/>
              <a:gd name="connsiteX25" fmla="*/ 3857246 w 4678328"/>
              <a:gd name="connsiteY25" fmla="*/ 2198331 h 3402259"/>
              <a:gd name="connsiteX26" fmla="*/ 3912509 w 4678328"/>
              <a:gd name="connsiteY26" fmla="*/ 2547361 h 3402259"/>
              <a:gd name="connsiteX27" fmla="*/ 4032115 w 4678328"/>
              <a:gd name="connsiteY27" fmla="*/ 2716759 h 3402259"/>
              <a:gd name="connsiteX28" fmla="*/ 4293462 w 4678328"/>
              <a:gd name="connsiteY28" fmla="*/ 2598122 h 3402259"/>
              <a:gd name="connsiteX29" fmla="*/ 4378999 w 4678328"/>
              <a:gd name="connsiteY29" fmla="*/ 2354385 h 3402259"/>
              <a:gd name="connsiteX30" fmla="*/ 4540311 w 4678328"/>
              <a:gd name="connsiteY30" fmla="*/ 2072525 h 3402259"/>
              <a:gd name="connsiteX31" fmla="*/ 4554362 w 4678328"/>
              <a:gd name="connsiteY31" fmla="*/ 2271230 h 3402259"/>
              <a:gd name="connsiteX32" fmla="*/ 4659208 w 4678328"/>
              <a:gd name="connsiteY32" fmla="*/ 2298862 h 3402259"/>
              <a:gd name="connsiteX33" fmla="*/ 4640370 w 4678328"/>
              <a:gd name="connsiteY33" fmla="*/ 2456354 h 3402259"/>
              <a:gd name="connsiteX34" fmla="*/ 4634901 w 4678328"/>
              <a:gd name="connsiteY34" fmla="*/ 2542598 h 3402259"/>
              <a:gd name="connsiteX35" fmla="*/ 4535549 w 4678328"/>
              <a:gd name="connsiteY35" fmla="*/ 2781336 h 3402259"/>
              <a:gd name="connsiteX36" fmla="*/ 4489809 w 4678328"/>
              <a:gd name="connsiteY36" fmla="*/ 3178251 h 3402259"/>
              <a:gd name="connsiteX37" fmla="*/ 4232964 w 4678328"/>
              <a:gd name="connsiteY37" fmla="*/ 3316434 h 3402259"/>
              <a:gd name="connsiteX38" fmla="*/ 3818438 w 4678328"/>
              <a:gd name="connsiteY38" fmla="*/ 3395039 h 3402259"/>
              <a:gd name="connsiteX39" fmla="*/ 3605871 w 4678328"/>
              <a:gd name="connsiteY39" fmla="*/ 3292574 h 3402259"/>
              <a:gd name="connsiteX40" fmla="*/ 3481527 w 4678328"/>
              <a:gd name="connsiteY40" fmla="*/ 3189685 h 3402259"/>
              <a:gd name="connsiteX41" fmla="*/ 3464858 w 4678328"/>
              <a:gd name="connsiteY41" fmla="*/ 3382660 h 3402259"/>
              <a:gd name="connsiteX42" fmla="*/ 1512398 w 4678328"/>
              <a:gd name="connsiteY42" fmla="*/ 3378134 h 3402259"/>
              <a:gd name="connsiteX43" fmla="*/ 1503345 w 4678328"/>
              <a:gd name="connsiteY43" fmla="*/ 3170870 h 3402259"/>
              <a:gd name="connsiteX44" fmla="*/ 1179353 w 4678328"/>
              <a:gd name="connsiteY44" fmla="*/ 3279749 h 3402259"/>
              <a:gd name="connsiteX45" fmla="*/ 734673 w 4678328"/>
              <a:gd name="connsiteY45" fmla="*/ 3205150 h 3402259"/>
              <a:gd name="connsiteX46" fmla="*/ 586446 w 4678328"/>
              <a:gd name="connsiteY46" fmla="*/ 3135411 h 3402259"/>
              <a:gd name="connsiteX47" fmla="*/ 443618 w 4678328"/>
              <a:gd name="connsiteY47" fmla="*/ 3074136 h 3402259"/>
              <a:gd name="connsiteX48" fmla="*/ 432655 w 4678328"/>
              <a:gd name="connsiteY48" fmla="*/ 2753468 h 3402259"/>
              <a:gd name="connsiteX49" fmla="*/ 208699 w 4678328"/>
              <a:gd name="connsiteY49" fmla="*/ 2578576 h 3402259"/>
              <a:gd name="connsiteX50" fmla="*/ 116962 w 4678328"/>
              <a:gd name="connsiteY50" fmla="*/ 2490164 h 3402259"/>
              <a:gd name="connsiteX51" fmla="*/ 64952 w 4678328"/>
              <a:gd name="connsiteY51" fmla="*/ 2375792 h 3402259"/>
              <a:gd name="connsiteX52" fmla="*/ 27630 w 4678328"/>
              <a:gd name="connsiteY52" fmla="*/ 2222638 h 3402259"/>
              <a:gd name="connsiteX53" fmla="*/ 11669 w 4678328"/>
              <a:gd name="connsiteY53" fmla="*/ 2115883 h 3402259"/>
              <a:gd name="connsiteX54" fmla="*/ 303054 w 4678328"/>
              <a:gd name="connsiteY54" fmla="*/ 2228344 h 3402259"/>
              <a:gd name="connsiteX55" fmla="*/ 323070 w 4678328"/>
              <a:gd name="connsiteY55" fmla="*/ 1925053 h 3402259"/>
              <a:gd name="connsiteX56" fmla="*/ 503904 w 4678328"/>
              <a:gd name="connsiteY56" fmla="*/ 2298155 h 3402259"/>
              <a:gd name="connsiteX57" fmla="*/ 578690 w 4678328"/>
              <a:gd name="connsiteY57" fmla="*/ 2495657 h 3402259"/>
              <a:gd name="connsiteX58" fmla="*/ 891247 w 4678328"/>
              <a:gd name="connsiteY58" fmla="*/ 2642492 h 3402259"/>
              <a:gd name="connsiteX59" fmla="*/ 1102163 w 4678328"/>
              <a:gd name="connsiteY59" fmla="*/ 2656002 h 3402259"/>
              <a:gd name="connsiteX60" fmla="*/ 1171927 w 4678328"/>
              <a:gd name="connsiteY60" fmla="*/ 2482572 h 3402259"/>
              <a:gd name="connsiteX61" fmla="*/ 1344201 w 4678328"/>
              <a:gd name="connsiteY61" fmla="*/ 2195950 h 3402259"/>
              <a:gd name="connsiteX62" fmla="*/ 1326072 w 4678328"/>
              <a:gd name="connsiteY62" fmla="*/ 2080659 h 3402259"/>
              <a:gd name="connsiteX63" fmla="*/ 1516430 w 4678328"/>
              <a:gd name="connsiteY63" fmla="*/ 1581517 h 3402259"/>
              <a:gd name="connsiteX64" fmla="*/ 2014889 w 4678328"/>
              <a:gd name="connsiteY64" fmla="*/ 1374465 h 3402259"/>
              <a:gd name="connsiteX65" fmla="*/ 2161396 w 4678328"/>
              <a:gd name="connsiteY65" fmla="*/ 1189365 h 3402259"/>
              <a:gd name="connsiteX66" fmla="*/ 2128270 w 4678328"/>
              <a:gd name="connsiteY66" fmla="*/ 940606 h 3402259"/>
              <a:gd name="connsiteX67" fmla="*/ 2050844 w 4678328"/>
              <a:gd name="connsiteY67" fmla="*/ 873907 h 3402259"/>
              <a:gd name="connsiteX68" fmla="*/ 2014865 w 4678328"/>
              <a:gd name="connsiteY68" fmla="*/ 600394 h 3402259"/>
              <a:gd name="connsiteX69" fmla="*/ 2443355 w 4678328"/>
              <a:gd name="connsiteY69" fmla="*/ 968 h 3402259"/>
              <a:gd name="connsiteX0" fmla="*/ 2186646 w 4678328"/>
              <a:gd name="connsiteY0" fmla="*/ 1275654 h 3402259"/>
              <a:gd name="connsiteX1" fmla="*/ 2336664 w 4678328"/>
              <a:gd name="connsiteY1" fmla="*/ 2147192 h 3402259"/>
              <a:gd name="connsiteX2" fmla="*/ 2393814 w 4678328"/>
              <a:gd name="connsiteY2" fmla="*/ 1930498 h 3402259"/>
              <a:gd name="connsiteX3" fmla="*/ 2474777 w 4678328"/>
              <a:gd name="connsiteY3" fmla="*/ 1711423 h 3402259"/>
              <a:gd name="connsiteX4" fmla="*/ 2346189 w 4678328"/>
              <a:gd name="connsiteY4" fmla="*/ 1580454 h 3402259"/>
              <a:gd name="connsiteX5" fmla="*/ 2396196 w 4678328"/>
              <a:gd name="connsiteY5" fmla="*/ 1528067 h 3402259"/>
              <a:gd name="connsiteX6" fmla="*/ 2186646 w 4678328"/>
              <a:gd name="connsiteY6" fmla="*/ 1275654 h 3402259"/>
              <a:gd name="connsiteX7" fmla="*/ 2784341 w 4678328"/>
              <a:gd name="connsiteY7" fmla="*/ 1175642 h 3402259"/>
              <a:gd name="connsiteX8" fmla="*/ 2570029 w 4678328"/>
              <a:gd name="connsiteY8" fmla="*/ 1513779 h 3402259"/>
              <a:gd name="connsiteX9" fmla="*/ 2627179 w 4678328"/>
              <a:gd name="connsiteY9" fmla="*/ 1556642 h 3402259"/>
              <a:gd name="connsiteX10" fmla="*/ 2581935 w 4678328"/>
              <a:gd name="connsiteY10" fmla="*/ 1699517 h 3402259"/>
              <a:gd name="connsiteX11" fmla="*/ 2655754 w 4678328"/>
              <a:gd name="connsiteY11" fmla="*/ 1882873 h 3402259"/>
              <a:gd name="connsiteX12" fmla="*/ 2667660 w 4678328"/>
              <a:gd name="connsiteY12" fmla="*/ 2249585 h 3402259"/>
              <a:gd name="connsiteX13" fmla="*/ 2784341 w 4678328"/>
              <a:gd name="connsiteY13" fmla="*/ 1175642 h 3402259"/>
              <a:gd name="connsiteX14" fmla="*/ 2443355 w 4678328"/>
              <a:gd name="connsiteY14" fmla="*/ 968 h 3402259"/>
              <a:gd name="connsiteX15" fmla="*/ 2864576 w 4678328"/>
              <a:gd name="connsiteY15" fmla="*/ 252031 h 3402259"/>
              <a:gd name="connsiteX16" fmla="*/ 2878765 w 4678328"/>
              <a:gd name="connsiteY16" fmla="*/ 645425 h 3402259"/>
              <a:gd name="connsiteX17" fmla="*/ 2830455 w 4678328"/>
              <a:gd name="connsiteY17" fmla="*/ 854999 h 3402259"/>
              <a:gd name="connsiteX18" fmla="*/ 2788464 w 4678328"/>
              <a:gd name="connsiteY18" fmla="*/ 923913 h 3402259"/>
              <a:gd name="connsiteX19" fmla="*/ 2757485 w 4678328"/>
              <a:gd name="connsiteY19" fmla="*/ 1099042 h 3402259"/>
              <a:gd name="connsiteX20" fmla="*/ 2960953 w 4678328"/>
              <a:gd name="connsiteY20" fmla="*/ 1274877 h 3402259"/>
              <a:gd name="connsiteX21" fmla="*/ 3155602 w 4678328"/>
              <a:gd name="connsiteY21" fmla="*/ 1338251 h 3402259"/>
              <a:gd name="connsiteX22" fmla="*/ 3504160 w 4678328"/>
              <a:gd name="connsiteY22" fmla="*/ 1437840 h 3402259"/>
              <a:gd name="connsiteX23" fmla="*/ 3703337 w 4678328"/>
              <a:gd name="connsiteY23" fmla="*/ 1659649 h 3402259"/>
              <a:gd name="connsiteX24" fmla="*/ 3755300 w 4678328"/>
              <a:gd name="connsiteY24" fmla="*/ 1871228 h 3402259"/>
              <a:gd name="connsiteX25" fmla="*/ 3857246 w 4678328"/>
              <a:gd name="connsiteY25" fmla="*/ 2198331 h 3402259"/>
              <a:gd name="connsiteX26" fmla="*/ 3912509 w 4678328"/>
              <a:gd name="connsiteY26" fmla="*/ 2547361 h 3402259"/>
              <a:gd name="connsiteX27" fmla="*/ 4032115 w 4678328"/>
              <a:gd name="connsiteY27" fmla="*/ 2716759 h 3402259"/>
              <a:gd name="connsiteX28" fmla="*/ 4293462 w 4678328"/>
              <a:gd name="connsiteY28" fmla="*/ 2598122 h 3402259"/>
              <a:gd name="connsiteX29" fmla="*/ 4378999 w 4678328"/>
              <a:gd name="connsiteY29" fmla="*/ 2354385 h 3402259"/>
              <a:gd name="connsiteX30" fmla="*/ 4540311 w 4678328"/>
              <a:gd name="connsiteY30" fmla="*/ 2072525 h 3402259"/>
              <a:gd name="connsiteX31" fmla="*/ 4554362 w 4678328"/>
              <a:gd name="connsiteY31" fmla="*/ 2271230 h 3402259"/>
              <a:gd name="connsiteX32" fmla="*/ 4659208 w 4678328"/>
              <a:gd name="connsiteY32" fmla="*/ 2298862 h 3402259"/>
              <a:gd name="connsiteX33" fmla="*/ 4640370 w 4678328"/>
              <a:gd name="connsiteY33" fmla="*/ 2456354 h 3402259"/>
              <a:gd name="connsiteX34" fmla="*/ 4634901 w 4678328"/>
              <a:gd name="connsiteY34" fmla="*/ 2542598 h 3402259"/>
              <a:gd name="connsiteX35" fmla="*/ 4535549 w 4678328"/>
              <a:gd name="connsiteY35" fmla="*/ 2781336 h 3402259"/>
              <a:gd name="connsiteX36" fmla="*/ 4489809 w 4678328"/>
              <a:gd name="connsiteY36" fmla="*/ 3178251 h 3402259"/>
              <a:gd name="connsiteX37" fmla="*/ 4232964 w 4678328"/>
              <a:gd name="connsiteY37" fmla="*/ 3316434 h 3402259"/>
              <a:gd name="connsiteX38" fmla="*/ 3818438 w 4678328"/>
              <a:gd name="connsiteY38" fmla="*/ 3395039 h 3402259"/>
              <a:gd name="connsiteX39" fmla="*/ 3605871 w 4678328"/>
              <a:gd name="connsiteY39" fmla="*/ 3292574 h 3402259"/>
              <a:gd name="connsiteX40" fmla="*/ 3481527 w 4678328"/>
              <a:gd name="connsiteY40" fmla="*/ 3189685 h 3402259"/>
              <a:gd name="connsiteX41" fmla="*/ 3464858 w 4678328"/>
              <a:gd name="connsiteY41" fmla="*/ 3382660 h 3402259"/>
              <a:gd name="connsiteX42" fmla="*/ 1512398 w 4678328"/>
              <a:gd name="connsiteY42" fmla="*/ 3378134 h 3402259"/>
              <a:gd name="connsiteX43" fmla="*/ 1503345 w 4678328"/>
              <a:gd name="connsiteY43" fmla="*/ 3170870 h 3402259"/>
              <a:gd name="connsiteX44" fmla="*/ 1179353 w 4678328"/>
              <a:gd name="connsiteY44" fmla="*/ 3279749 h 3402259"/>
              <a:gd name="connsiteX45" fmla="*/ 734673 w 4678328"/>
              <a:gd name="connsiteY45" fmla="*/ 3205150 h 3402259"/>
              <a:gd name="connsiteX46" fmla="*/ 586446 w 4678328"/>
              <a:gd name="connsiteY46" fmla="*/ 3135411 h 3402259"/>
              <a:gd name="connsiteX47" fmla="*/ 443618 w 4678328"/>
              <a:gd name="connsiteY47" fmla="*/ 3074136 h 3402259"/>
              <a:gd name="connsiteX48" fmla="*/ 432655 w 4678328"/>
              <a:gd name="connsiteY48" fmla="*/ 2753468 h 3402259"/>
              <a:gd name="connsiteX49" fmla="*/ 208699 w 4678328"/>
              <a:gd name="connsiteY49" fmla="*/ 2578576 h 3402259"/>
              <a:gd name="connsiteX50" fmla="*/ 116962 w 4678328"/>
              <a:gd name="connsiteY50" fmla="*/ 2490164 h 3402259"/>
              <a:gd name="connsiteX51" fmla="*/ 64952 w 4678328"/>
              <a:gd name="connsiteY51" fmla="*/ 2375792 h 3402259"/>
              <a:gd name="connsiteX52" fmla="*/ 27630 w 4678328"/>
              <a:gd name="connsiteY52" fmla="*/ 2222638 h 3402259"/>
              <a:gd name="connsiteX53" fmla="*/ 11669 w 4678328"/>
              <a:gd name="connsiteY53" fmla="*/ 2115883 h 3402259"/>
              <a:gd name="connsiteX54" fmla="*/ 303054 w 4678328"/>
              <a:gd name="connsiteY54" fmla="*/ 2228344 h 3402259"/>
              <a:gd name="connsiteX55" fmla="*/ 323070 w 4678328"/>
              <a:gd name="connsiteY55" fmla="*/ 1925053 h 3402259"/>
              <a:gd name="connsiteX56" fmla="*/ 503904 w 4678328"/>
              <a:gd name="connsiteY56" fmla="*/ 2298155 h 3402259"/>
              <a:gd name="connsiteX57" fmla="*/ 578690 w 4678328"/>
              <a:gd name="connsiteY57" fmla="*/ 2495657 h 3402259"/>
              <a:gd name="connsiteX58" fmla="*/ 891247 w 4678328"/>
              <a:gd name="connsiteY58" fmla="*/ 2642492 h 3402259"/>
              <a:gd name="connsiteX59" fmla="*/ 1102163 w 4678328"/>
              <a:gd name="connsiteY59" fmla="*/ 2656002 h 3402259"/>
              <a:gd name="connsiteX60" fmla="*/ 1171927 w 4678328"/>
              <a:gd name="connsiteY60" fmla="*/ 2482572 h 3402259"/>
              <a:gd name="connsiteX61" fmla="*/ 1344201 w 4678328"/>
              <a:gd name="connsiteY61" fmla="*/ 2195950 h 3402259"/>
              <a:gd name="connsiteX62" fmla="*/ 1326072 w 4678328"/>
              <a:gd name="connsiteY62" fmla="*/ 2080659 h 3402259"/>
              <a:gd name="connsiteX63" fmla="*/ 1516430 w 4678328"/>
              <a:gd name="connsiteY63" fmla="*/ 1581517 h 3402259"/>
              <a:gd name="connsiteX64" fmla="*/ 2014889 w 4678328"/>
              <a:gd name="connsiteY64" fmla="*/ 1374465 h 3402259"/>
              <a:gd name="connsiteX65" fmla="*/ 2161396 w 4678328"/>
              <a:gd name="connsiteY65" fmla="*/ 1189365 h 3402259"/>
              <a:gd name="connsiteX66" fmla="*/ 2128270 w 4678328"/>
              <a:gd name="connsiteY66" fmla="*/ 940606 h 3402259"/>
              <a:gd name="connsiteX67" fmla="*/ 2050844 w 4678328"/>
              <a:gd name="connsiteY67" fmla="*/ 873907 h 3402259"/>
              <a:gd name="connsiteX68" fmla="*/ 2014865 w 4678328"/>
              <a:gd name="connsiteY68" fmla="*/ 600394 h 3402259"/>
              <a:gd name="connsiteX69" fmla="*/ 2443355 w 4678328"/>
              <a:gd name="connsiteY69" fmla="*/ 968 h 3402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678328" h="3402259">
                <a:moveTo>
                  <a:pt x="2186646" y="1275654"/>
                </a:moveTo>
                <a:cubicBezTo>
                  <a:pt x="2177121" y="1578073"/>
                  <a:pt x="2265227" y="1863823"/>
                  <a:pt x="2336664" y="2147192"/>
                </a:cubicBezTo>
                <a:cubicBezTo>
                  <a:pt x="2355714" y="2074961"/>
                  <a:pt x="2379527" y="2012254"/>
                  <a:pt x="2393814" y="1930498"/>
                </a:cubicBezTo>
                <a:cubicBezTo>
                  <a:pt x="2408896" y="1840804"/>
                  <a:pt x="2452552" y="1796355"/>
                  <a:pt x="2474777" y="1711423"/>
                </a:cubicBezTo>
                <a:cubicBezTo>
                  <a:pt x="2450964" y="1663005"/>
                  <a:pt x="2389052" y="1624110"/>
                  <a:pt x="2346189" y="1580454"/>
                </a:cubicBezTo>
                <a:lnTo>
                  <a:pt x="2396196" y="1528067"/>
                </a:lnTo>
                <a:cubicBezTo>
                  <a:pt x="2302534" y="1451073"/>
                  <a:pt x="2242208" y="1378842"/>
                  <a:pt x="2186646" y="1275654"/>
                </a:cubicBezTo>
                <a:close/>
                <a:moveTo>
                  <a:pt x="2784341" y="1175642"/>
                </a:moveTo>
                <a:cubicBezTo>
                  <a:pt x="2724810" y="1340741"/>
                  <a:pt x="2641466" y="1401067"/>
                  <a:pt x="2570029" y="1513779"/>
                </a:cubicBezTo>
                <a:lnTo>
                  <a:pt x="2627179" y="1556642"/>
                </a:lnTo>
                <a:cubicBezTo>
                  <a:pt x="2600192" y="1609030"/>
                  <a:pt x="2597016" y="1651892"/>
                  <a:pt x="2581935" y="1699517"/>
                </a:cubicBezTo>
                <a:cubicBezTo>
                  <a:pt x="2632735" y="1765398"/>
                  <a:pt x="2654961" y="1809848"/>
                  <a:pt x="2655754" y="1882873"/>
                </a:cubicBezTo>
                <a:lnTo>
                  <a:pt x="2667660" y="2249585"/>
                </a:lnTo>
                <a:cubicBezTo>
                  <a:pt x="2754972" y="1925735"/>
                  <a:pt x="2844667" y="1654273"/>
                  <a:pt x="2784341" y="1175642"/>
                </a:cubicBezTo>
                <a:close/>
                <a:moveTo>
                  <a:pt x="2443355" y="968"/>
                </a:moveTo>
                <a:cubicBezTo>
                  <a:pt x="2813216" y="1635"/>
                  <a:pt x="2786681" y="116410"/>
                  <a:pt x="2864576" y="252031"/>
                </a:cubicBezTo>
                <a:cubicBezTo>
                  <a:pt x="2964555" y="425117"/>
                  <a:pt x="2912331" y="530897"/>
                  <a:pt x="2878765" y="645425"/>
                </a:cubicBezTo>
                <a:cubicBezTo>
                  <a:pt x="2938068" y="658134"/>
                  <a:pt x="2911646" y="782760"/>
                  <a:pt x="2830455" y="854999"/>
                </a:cubicBezTo>
                <a:lnTo>
                  <a:pt x="2788464" y="923913"/>
                </a:lnTo>
                <a:cubicBezTo>
                  <a:pt x="2767025" y="989432"/>
                  <a:pt x="2719393" y="1057334"/>
                  <a:pt x="2757485" y="1099042"/>
                </a:cubicBezTo>
                <a:cubicBezTo>
                  <a:pt x="2820546" y="1169560"/>
                  <a:pt x="2888368" y="1244840"/>
                  <a:pt x="2960953" y="1274877"/>
                </a:cubicBezTo>
                <a:cubicBezTo>
                  <a:pt x="3030598" y="1307908"/>
                  <a:pt x="3059763" y="1312363"/>
                  <a:pt x="3155602" y="1338251"/>
                </a:cubicBezTo>
                <a:cubicBezTo>
                  <a:pt x="3293219" y="1364303"/>
                  <a:pt x="3373686" y="1390356"/>
                  <a:pt x="3504160" y="1437840"/>
                </a:cubicBezTo>
                <a:cubicBezTo>
                  <a:pt x="3651514" y="1492726"/>
                  <a:pt x="3689333" y="1547614"/>
                  <a:pt x="3703337" y="1659649"/>
                </a:cubicBezTo>
                <a:cubicBezTo>
                  <a:pt x="3717484" y="1780977"/>
                  <a:pt x="3769728" y="1726089"/>
                  <a:pt x="3755300" y="1871228"/>
                </a:cubicBezTo>
                <a:cubicBezTo>
                  <a:pt x="3741657" y="1956450"/>
                  <a:pt x="3861364" y="1901177"/>
                  <a:pt x="3857246" y="2198331"/>
                </a:cubicBezTo>
                <a:cubicBezTo>
                  <a:pt x="3852648" y="2342455"/>
                  <a:pt x="3900438" y="2434193"/>
                  <a:pt x="3912509" y="2547361"/>
                </a:cubicBezTo>
                <a:cubicBezTo>
                  <a:pt x="3926977" y="2622083"/>
                  <a:pt x="3993834" y="2661087"/>
                  <a:pt x="4032115" y="2716759"/>
                </a:cubicBezTo>
                <a:cubicBezTo>
                  <a:pt x="4072399" y="2749444"/>
                  <a:pt x="4288896" y="2639255"/>
                  <a:pt x="4293462" y="2598122"/>
                </a:cubicBezTo>
                <a:cubicBezTo>
                  <a:pt x="4299750" y="2515288"/>
                  <a:pt x="4332230" y="2430074"/>
                  <a:pt x="4378999" y="2354385"/>
                </a:cubicBezTo>
                <a:cubicBezTo>
                  <a:pt x="4426420" y="2235032"/>
                  <a:pt x="4478603" y="2053765"/>
                  <a:pt x="4540311" y="2072525"/>
                </a:cubicBezTo>
                <a:cubicBezTo>
                  <a:pt x="4577539" y="2084785"/>
                  <a:pt x="4552853" y="2201820"/>
                  <a:pt x="4554362" y="2271230"/>
                </a:cubicBezTo>
                <a:cubicBezTo>
                  <a:pt x="4554386" y="2326479"/>
                  <a:pt x="4632991" y="2269808"/>
                  <a:pt x="4659208" y="2298862"/>
                </a:cubicBezTo>
                <a:cubicBezTo>
                  <a:pt x="4700554" y="2341834"/>
                  <a:pt x="4665699" y="2408620"/>
                  <a:pt x="4640370" y="2456354"/>
                </a:cubicBezTo>
                <a:cubicBezTo>
                  <a:pt x="4606797" y="2493040"/>
                  <a:pt x="4632755" y="2503531"/>
                  <a:pt x="4634901" y="2542598"/>
                </a:cubicBezTo>
                <a:cubicBezTo>
                  <a:pt x="4649408" y="2589633"/>
                  <a:pt x="4559142" y="2569994"/>
                  <a:pt x="4535549" y="2781336"/>
                </a:cubicBezTo>
                <a:cubicBezTo>
                  <a:pt x="4554434" y="2947773"/>
                  <a:pt x="4539981" y="3057058"/>
                  <a:pt x="4489809" y="3178251"/>
                </a:cubicBezTo>
                <a:cubicBezTo>
                  <a:pt x="4430388" y="3307656"/>
                  <a:pt x="4385254" y="3284661"/>
                  <a:pt x="4232964" y="3316434"/>
                </a:cubicBezTo>
                <a:cubicBezTo>
                  <a:pt x="4088438" y="3364862"/>
                  <a:pt x="4032019" y="3422813"/>
                  <a:pt x="3818438" y="3395039"/>
                </a:cubicBezTo>
                <a:cubicBezTo>
                  <a:pt x="3723050" y="3365265"/>
                  <a:pt x="3697742" y="3331562"/>
                  <a:pt x="3605871" y="3292574"/>
                </a:cubicBezTo>
                <a:cubicBezTo>
                  <a:pt x="3549719" y="3258348"/>
                  <a:pt x="3528047" y="3167526"/>
                  <a:pt x="3481527" y="3189685"/>
                </a:cubicBezTo>
                <a:cubicBezTo>
                  <a:pt x="3429139" y="3216704"/>
                  <a:pt x="3464858" y="3322304"/>
                  <a:pt x="3464858" y="3382660"/>
                </a:cubicBezTo>
                <a:lnTo>
                  <a:pt x="1512398" y="3378134"/>
                </a:lnTo>
                <a:lnTo>
                  <a:pt x="1503345" y="3170870"/>
                </a:lnTo>
                <a:cubicBezTo>
                  <a:pt x="1419954" y="3222244"/>
                  <a:pt x="1317513" y="3295050"/>
                  <a:pt x="1179353" y="3279749"/>
                </a:cubicBezTo>
                <a:cubicBezTo>
                  <a:pt x="965244" y="3258852"/>
                  <a:pt x="817813" y="3237953"/>
                  <a:pt x="734673" y="3205150"/>
                </a:cubicBezTo>
                <a:cubicBezTo>
                  <a:pt x="610852" y="3190221"/>
                  <a:pt x="643290" y="3127878"/>
                  <a:pt x="586446" y="3135411"/>
                </a:cubicBezTo>
                <a:cubicBezTo>
                  <a:pt x="503408" y="3123894"/>
                  <a:pt x="462900" y="3136602"/>
                  <a:pt x="443618" y="3074136"/>
                </a:cubicBezTo>
                <a:cubicBezTo>
                  <a:pt x="443139" y="3033127"/>
                  <a:pt x="406941" y="2873057"/>
                  <a:pt x="432655" y="2753468"/>
                </a:cubicBezTo>
                <a:cubicBezTo>
                  <a:pt x="343716" y="2704696"/>
                  <a:pt x="273826" y="2655923"/>
                  <a:pt x="208699" y="2578576"/>
                </a:cubicBezTo>
                <a:cubicBezTo>
                  <a:pt x="185263" y="2553868"/>
                  <a:pt x="145160" y="2543447"/>
                  <a:pt x="116962" y="2490164"/>
                </a:cubicBezTo>
                <a:cubicBezTo>
                  <a:pt x="94989" y="2455970"/>
                  <a:pt x="132229" y="2430302"/>
                  <a:pt x="64952" y="2375792"/>
                </a:cubicBezTo>
                <a:cubicBezTo>
                  <a:pt x="38157" y="2352239"/>
                  <a:pt x="28573" y="2269925"/>
                  <a:pt x="27630" y="2222638"/>
                </a:cubicBezTo>
                <a:cubicBezTo>
                  <a:pt x="35010" y="2192610"/>
                  <a:pt x="-24286" y="2141149"/>
                  <a:pt x="11669" y="2115883"/>
                </a:cubicBezTo>
                <a:cubicBezTo>
                  <a:pt x="46885" y="2082726"/>
                  <a:pt x="177350" y="2287695"/>
                  <a:pt x="303054" y="2228344"/>
                </a:cubicBezTo>
                <a:cubicBezTo>
                  <a:pt x="382752" y="2203447"/>
                  <a:pt x="219561" y="1961856"/>
                  <a:pt x="323070" y="1925053"/>
                </a:cubicBezTo>
                <a:cubicBezTo>
                  <a:pt x="415892" y="1900195"/>
                  <a:pt x="415846" y="2163469"/>
                  <a:pt x="503904" y="2298155"/>
                </a:cubicBezTo>
                <a:cubicBezTo>
                  <a:pt x="550264" y="2363195"/>
                  <a:pt x="565668" y="2423473"/>
                  <a:pt x="578690" y="2495657"/>
                </a:cubicBezTo>
                <a:cubicBezTo>
                  <a:pt x="709923" y="2548284"/>
                  <a:pt x="763521" y="2634024"/>
                  <a:pt x="891247" y="2642492"/>
                </a:cubicBezTo>
                <a:cubicBezTo>
                  <a:pt x="1009449" y="2641435"/>
                  <a:pt x="1057367" y="2674717"/>
                  <a:pt x="1102163" y="2656002"/>
                </a:cubicBezTo>
                <a:cubicBezTo>
                  <a:pt x="1185743" y="2625974"/>
                  <a:pt x="1157404" y="2534032"/>
                  <a:pt x="1171927" y="2482572"/>
                </a:cubicBezTo>
                <a:cubicBezTo>
                  <a:pt x="1230939" y="2381475"/>
                  <a:pt x="1280426" y="2313715"/>
                  <a:pt x="1344201" y="2195950"/>
                </a:cubicBezTo>
                <a:cubicBezTo>
                  <a:pt x="1364351" y="2156725"/>
                  <a:pt x="1303541" y="2160365"/>
                  <a:pt x="1326072" y="2080659"/>
                </a:cubicBezTo>
                <a:cubicBezTo>
                  <a:pt x="1413336" y="1841254"/>
                  <a:pt x="1455359" y="1608991"/>
                  <a:pt x="1516430" y="1581517"/>
                </a:cubicBezTo>
                <a:lnTo>
                  <a:pt x="2014889" y="1374465"/>
                </a:lnTo>
                <a:lnTo>
                  <a:pt x="2161396" y="1189365"/>
                </a:lnTo>
                <a:cubicBezTo>
                  <a:pt x="2225760" y="1076284"/>
                  <a:pt x="2144868" y="1029875"/>
                  <a:pt x="2128270" y="940606"/>
                </a:cubicBezTo>
                <a:lnTo>
                  <a:pt x="2050844" y="873907"/>
                </a:lnTo>
                <a:cubicBezTo>
                  <a:pt x="2029326" y="830361"/>
                  <a:pt x="2034003" y="689184"/>
                  <a:pt x="2014865" y="600394"/>
                </a:cubicBezTo>
                <a:cubicBezTo>
                  <a:pt x="1875314" y="208904"/>
                  <a:pt x="2133628" y="-16727"/>
                  <a:pt x="2443355" y="9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bg1"/>
              </a:solidFill>
            </a:endParaRPr>
          </a:p>
        </p:txBody>
      </p:sp>
      <p:sp>
        <p:nvSpPr>
          <p:cNvPr id="32" name="Arrow: Pentagon 7">
            <a:extLst>
              <a:ext uri="{FF2B5EF4-FFF2-40B4-BE49-F238E27FC236}">
                <a16:creationId xmlns:a16="http://schemas.microsoft.com/office/drawing/2014/main" id="{D65C7F80-1686-44E7-8392-CE52F3DE1B07}"/>
              </a:ext>
            </a:extLst>
          </p:cNvPr>
          <p:cNvSpPr/>
          <p:nvPr/>
        </p:nvSpPr>
        <p:spPr>
          <a:xfrm rot="10800000" flipV="1">
            <a:off x="6291760" y="1206500"/>
            <a:ext cx="5900237" cy="850900"/>
          </a:xfrm>
          <a:prstGeom prst="homePlate">
            <a:avLst/>
          </a:prstGeom>
          <a:ln/>
        </p:spPr>
        <p:style>
          <a:lnRef idx="0">
            <a:schemeClr val="accent1"/>
          </a:lnRef>
          <a:fillRef idx="3">
            <a:schemeClr val="accent1"/>
          </a:fillRef>
          <a:effectRef idx="3">
            <a:schemeClr val="accent1"/>
          </a:effectRef>
          <a:fontRef idx="minor">
            <a:schemeClr val="lt1"/>
          </a:fontRef>
        </p:style>
        <p:txBody>
          <a:bodyPr rtlCol="0" anchor="ctr"/>
          <a:lstStyle/>
          <a:p>
            <a:pPr lvl="0" algn="r"/>
            <a:r>
              <a:rPr lang="en-IN" altLang="ko-KR" sz="3600" b="1" dirty="0">
                <a:solidFill>
                  <a:prstClr val="white"/>
                </a:solidFill>
                <a:latin typeface="Calibri" pitchFamily="34" charset="0"/>
                <a:cs typeface="Calibri" pitchFamily="34" charset="0"/>
              </a:rPr>
              <a:t>OBJECTIVES OF GD</a:t>
            </a:r>
            <a:endParaRPr lang="en-US" altLang="ko-KR" sz="3600" b="1" dirty="0">
              <a:solidFill>
                <a:prstClr val="white"/>
              </a:solidFill>
              <a:latin typeface="Calibri" pitchFamily="34" charset="0"/>
              <a:cs typeface="Calibri"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grpSp>
        <p:nvGrpSpPr>
          <p:cNvPr id="2" name="그룹 21">
            <a:extLst>
              <a:ext uri="{FF2B5EF4-FFF2-40B4-BE49-F238E27FC236}">
                <a16:creationId xmlns:a16="http://schemas.microsoft.com/office/drawing/2014/main" id="{C8EECF05-1EDF-4683-B4A9-E74097F4E411}"/>
              </a:ext>
            </a:extLst>
          </p:cNvPr>
          <p:cNvGrpSpPr/>
          <p:nvPr/>
        </p:nvGrpSpPr>
        <p:grpSpPr>
          <a:xfrm>
            <a:off x="337643" y="705395"/>
            <a:ext cx="5020197" cy="401146"/>
            <a:chOff x="959011" y="2597626"/>
            <a:chExt cx="5020197" cy="604160"/>
          </a:xfrm>
        </p:grpSpPr>
        <p:sp>
          <p:nvSpPr>
            <p:cNvPr id="6" name="TextBox 5">
              <a:extLst>
                <a:ext uri="{FF2B5EF4-FFF2-40B4-BE49-F238E27FC236}">
                  <a16:creationId xmlns:a16="http://schemas.microsoft.com/office/drawing/2014/main" id="{FC5747EB-1ACD-49BB-A563-E70EA3F91549}"/>
                </a:ext>
              </a:extLst>
            </p:cNvPr>
            <p:cNvSpPr txBox="1"/>
            <p:nvPr/>
          </p:nvSpPr>
          <p:spPr>
            <a:xfrm>
              <a:off x="959011" y="2691894"/>
              <a:ext cx="1513664" cy="509892"/>
            </a:xfrm>
            <a:prstGeom prst="rect">
              <a:avLst/>
            </a:prstGeom>
            <a:solidFill>
              <a:schemeClr val="accent3">
                <a:lumMod val="75000"/>
              </a:schemeClr>
            </a:solidFill>
          </p:spPr>
          <p:txBody>
            <a:bodyPr wrap="square" rtlCol="0">
              <a:spAutoFit/>
            </a:bodyPr>
            <a:lstStyle/>
            <a:p>
              <a:pPr algn="r"/>
              <a:r>
                <a:rPr lang="en-IN" altLang="ko-KR" sz="1600" b="1" dirty="0">
                  <a:solidFill>
                    <a:schemeClr val="bg1"/>
                  </a:solidFill>
                  <a:cs typeface="Arial" pitchFamily="34" charset="0"/>
                </a:rPr>
                <a:t>D</a:t>
              </a:r>
              <a:endParaRPr lang="ko-KR" altLang="en-US" sz="1600" b="1" dirty="0">
                <a:solidFill>
                  <a:schemeClr val="bg1"/>
                </a:solidFill>
                <a:cs typeface="Arial" pitchFamily="34" charset="0"/>
              </a:endParaRPr>
            </a:p>
          </p:txBody>
        </p:sp>
        <p:sp>
          <p:nvSpPr>
            <p:cNvPr id="7" name="TextBox 6">
              <a:extLst>
                <a:ext uri="{FF2B5EF4-FFF2-40B4-BE49-F238E27FC236}">
                  <a16:creationId xmlns:a16="http://schemas.microsoft.com/office/drawing/2014/main" id="{C71E4960-3852-44D2-A789-B313D6952A45}"/>
                </a:ext>
              </a:extLst>
            </p:cNvPr>
            <p:cNvSpPr txBox="1"/>
            <p:nvPr/>
          </p:nvSpPr>
          <p:spPr>
            <a:xfrm>
              <a:off x="2968085" y="2597626"/>
              <a:ext cx="3011123"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8" name="Chevron 25">
              <a:extLst>
                <a:ext uri="{FF2B5EF4-FFF2-40B4-BE49-F238E27FC236}">
                  <a16:creationId xmlns:a16="http://schemas.microsoft.com/office/drawing/2014/main" id="{1DB46B88-41EC-4E74-9312-5715800E943F}"/>
                </a:ext>
              </a:extLst>
            </p:cNvPr>
            <p:cNvSpPr/>
            <p:nvPr/>
          </p:nvSpPr>
          <p:spPr>
            <a:xfrm>
              <a:off x="2601327" y="2732031"/>
              <a:ext cx="194565" cy="200987"/>
            </a:xfrm>
            <a:prstGeom prst="chevron">
              <a:avLst>
                <a:gd name="adj" fmla="val 5486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3" name="그룹 20">
            <a:extLst>
              <a:ext uri="{FF2B5EF4-FFF2-40B4-BE49-F238E27FC236}">
                <a16:creationId xmlns:a16="http://schemas.microsoft.com/office/drawing/2014/main" id="{E796DFA8-0516-4EAF-9362-0EF28518B310}"/>
              </a:ext>
            </a:extLst>
          </p:cNvPr>
          <p:cNvGrpSpPr/>
          <p:nvPr/>
        </p:nvGrpSpPr>
        <p:grpSpPr>
          <a:xfrm>
            <a:off x="402958" y="1597542"/>
            <a:ext cx="5020197" cy="434242"/>
            <a:chOff x="959011" y="3630156"/>
            <a:chExt cx="5020197" cy="434241"/>
          </a:xfrm>
        </p:grpSpPr>
        <p:sp>
          <p:nvSpPr>
            <p:cNvPr id="10" name="TextBox 9">
              <a:extLst>
                <a:ext uri="{FF2B5EF4-FFF2-40B4-BE49-F238E27FC236}">
                  <a16:creationId xmlns:a16="http://schemas.microsoft.com/office/drawing/2014/main" id="{6F7BFD7C-80EE-4C14-92ED-4214A6236C69}"/>
                </a:ext>
              </a:extLst>
            </p:cNvPr>
            <p:cNvSpPr txBox="1"/>
            <p:nvPr/>
          </p:nvSpPr>
          <p:spPr>
            <a:xfrm>
              <a:off x="959011" y="3725843"/>
              <a:ext cx="1513664" cy="338554"/>
            </a:xfrm>
            <a:prstGeom prst="rect">
              <a:avLst/>
            </a:prstGeom>
            <a:solidFill>
              <a:schemeClr val="accent1"/>
            </a:solidFill>
          </p:spPr>
          <p:txBody>
            <a:bodyPr wrap="square" rtlCol="0">
              <a:spAutoFit/>
            </a:bodyPr>
            <a:lstStyle/>
            <a:p>
              <a:pPr algn="r"/>
              <a:r>
                <a:rPr lang="en-IN" altLang="ko-KR" sz="1600" b="1" dirty="0">
                  <a:solidFill>
                    <a:schemeClr val="bg1"/>
                  </a:solidFill>
                  <a:cs typeface="Arial" pitchFamily="34" charset="0"/>
                </a:rPr>
                <a:t>I</a:t>
              </a:r>
              <a:endParaRPr lang="ko-KR" altLang="en-US" sz="1600" b="1" dirty="0">
                <a:solidFill>
                  <a:schemeClr val="bg1"/>
                </a:solidFill>
                <a:cs typeface="Arial" pitchFamily="34" charset="0"/>
              </a:endParaRPr>
            </a:p>
          </p:txBody>
        </p:sp>
        <p:sp>
          <p:nvSpPr>
            <p:cNvPr id="11" name="TextBox 10">
              <a:extLst>
                <a:ext uri="{FF2B5EF4-FFF2-40B4-BE49-F238E27FC236}">
                  <a16:creationId xmlns:a16="http://schemas.microsoft.com/office/drawing/2014/main" id="{B25A3B5D-AF19-4CF8-98DA-FEAF01493E40}"/>
                </a:ext>
              </a:extLst>
            </p:cNvPr>
            <p:cNvSpPr txBox="1"/>
            <p:nvPr/>
          </p:nvSpPr>
          <p:spPr>
            <a:xfrm>
              <a:off x="2968085" y="3630156"/>
              <a:ext cx="3011123" cy="338554"/>
            </a:xfrm>
            <a:prstGeom prst="rect">
              <a:avLst/>
            </a:prstGeom>
            <a:solidFill>
              <a:srgbClr val="00B050"/>
            </a:solidFill>
          </p:spPr>
          <p:txBody>
            <a:bodyPr wrap="square" rtlCol="0">
              <a:spAutoFit/>
            </a:bodyPr>
            <a:lstStyle/>
            <a:p>
              <a:r>
                <a:rPr lang="en-IN" altLang="ko-KR" sz="1600" dirty="0">
                  <a:latin typeface="Times New Roman" pitchFamily="18" charset="0"/>
                  <a:cs typeface="Times New Roman" pitchFamily="18" charset="0"/>
                </a:rPr>
                <a:t>Information Exchange</a:t>
              </a:r>
              <a:endParaRPr lang="en-US" altLang="ko-KR" sz="1600" dirty="0">
                <a:solidFill>
                  <a:schemeClr val="tx1">
                    <a:lumMod val="75000"/>
                    <a:lumOff val="25000"/>
                  </a:schemeClr>
                </a:solidFill>
                <a:cs typeface="Arial" pitchFamily="34" charset="0"/>
              </a:endParaRPr>
            </a:p>
          </p:txBody>
        </p:sp>
        <p:sp>
          <p:nvSpPr>
            <p:cNvPr id="12" name="Chevron 26">
              <a:extLst>
                <a:ext uri="{FF2B5EF4-FFF2-40B4-BE49-F238E27FC236}">
                  <a16:creationId xmlns:a16="http://schemas.microsoft.com/office/drawing/2014/main" id="{844D2A74-C1A0-4650-8359-63CB92E4272C}"/>
                </a:ext>
              </a:extLst>
            </p:cNvPr>
            <p:cNvSpPr/>
            <p:nvPr/>
          </p:nvSpPr>
          <p:spPr>
            <a:xfrm>
              <a:off x="2601327" y="3764561"/>
              <a:ext cx="194565" cy="200987"/>
            </a:xfrm>
            <a:prstGeom prst="chevron">
              <a:avLst>
                <a:gd name="adj" fmla="val 5486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5" name="그룹 4">
            <a:extLst>
              <a:ext uri="{FF2B5EF4-FFF2-40B4-BE49-F238E27FC236}">
                <a16:creationId xmlns:a16="http://schemas.microsoft.com/office/drawing/2014/main" id="{2BD4801E-69AE-4181-9196-774E13C595C8}"/>
              </a:ext>
            </a:extLst>
          </p:cNvPr>
          <p:cNvGrpSpPr/>
          <p:nvPr/>
        </p:nvGrpSpPr>
        <p:grpSpPr>
          <a:xfrm>
            <a:off x="402958" y="3662602"/>
            <a:ext cx="5020197" cy="435661"/>
            <a:chOff x="959011" y="4662686"/>
            <a:chExt cx="5020197" cy="435661"/>
          </a:xfrm>
        </p:grpSpPr>
        <p:sp>
          <p:nvSpPr>
            <p:cNvPr id="14" name="TextBox 13">
              <a:extLst>
                <a:ext uri="{FF2B5EF4-FFF2-40B4-BE49-F238E27FC236}">
                  <a16:creationId xmlns:a16="http://schemas.microsoft.com/office/drawing/2014/main" id="{2BC68FB6-676A-44F7-A515-5E3380979B10}"/>
                </a:ext>
              </a:extLst>
            </p:cNvPr>
            <p:cNvSpPr txBox="1"/>
            <p:nvPr/>
          </p:nvSpPr>
          <p:spPr>
            <a:xfrm>
              <a:off x="959011" y="4759793"/>
              <a:ext cx="1513664" cy="338554"/>
            </a:xfrm>
            <a:prstGeom prst="rect">
              <a:avLst/>
            </a:prstGeom>
            <a:solidFill>
              <a:schemeClr val="accent3"/>
            </a:solidFill>
          </p:spPr>
          <p:txBody>
            <a:bodyPr wrap="square" rtlCol="0">
              <a:spAutoFit/>
            </a:bodyPr>
            <a:lstStyle/>
            <a:p>
              <a:pPr algn="r"/>
              <a:r>
                <a:rPr lang="en-IN" altLang="ko-KR" sz="1600" b="1" dirty="0">
                  <a:solidFill>
                    <a:schemeClr val="bg1"/>
                  </a:solidFill>
                  <a:cs typeface="Arial" pitchFamily="34" charset="0"/>
                </a:rPr>
                <a:t>C</a:t>
              </a:r>
              <a:endParaRPr lang="ko-KR" altLang="en-US" sz="1600" b="1" dirty="0">
                <a:solidFill>
                  <a:schemeClr val="bg1"/>
                </a:solidFill>
                <a:cs typeface="Arial" pitchFamily="34" charset="0"/>
              </a:endParaRPr>
            </a:p>
          </p:txBody>
        </p:sp>
        <p:sp>
          <p:nvSpPr>
            <p:cNvPr id="15" name="TextBox 14">
              <a:extLst>
                <a:ext uri="{FF2B5EF4-FFF2-40B4-BE49-F238E27FC236}">
                  <a16:creationId xmlns:a16="http://schemas.microsoft.com/office/drawing/2014/main" id="{D897B697-8028-4558-A5BE-F46F32396BFB}"/>
                </a:ext>
              </a:extLst>
            </p:cNvPr>
            <p:cNvSpPr txBox="1"/>
            <p:nvPr/>
          </p:nvSpPr>
          <p:spPr>
            <a:xfrm>
              <a:off x="2968085" y="4662686"/>
              <a:ext cx="3011123"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16" name="Chevron 27">
              <a:extLst>
                <a:ext uri="{FF2B5EF4-FFF2-40B4-BE49-F238E27FC236}">
                  <a16:creationId xmlns:a16="http://schemas.microsoft.com/office/drawing/2014/main" id="{04AE6F50-4922-4756-87BB-50BFE1D06A68}"/>
                </a:ext>
              </a:extLst>
            </p:cNvPr>
            <p:cNvSpPr/>
            <p:nvPr/>
          </p:nvSpPr>
          <p:spPr>
            <a:xfrm>
              <a:off x="2601327" y="4797091"/>
              <a:ext cx="194565" cy="200987"/>
            </a:xfrm>
            <a:prstGeom prst="chevron">
              <a:avLst>
                <a:gd name="adj" fmla="val 5486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9" name="그룹 3">
            <a:extLst>
              <a:ext uri="{FF2B5EF4-FFF2-40B4-BE49-F238E27FC236}">
                <a16:creationId xmlns:a16="http://schemas.microsoft.com/office/drawing/2014/main" id="{D4FB6CBA-2604-4325-91A1-CB36B78E9D2A}"/>
              </a:ext>
            </a:extLst>
          </p:cNvPr>
          <p:cNvGrpSpPr/>
          <p:nvPr/>
        </p:nvGrpSpPr>
        <p:grpSpPr>
          <a:xfrm>
            <a:off x="389895" y="2575457"/>
            <a:ext cx="5020197" cy="432823"/>
            <a:chOff x="959011" y="5695216"/>
            <a:chExt cx="5020197" cy="432808"/>
          </a:xfrm>
        </p:grpSpPr>
        <p:sp>
          <p:nvSpPr>
            <p:cNvPr id="18" name="TextBox 17">
              <a:extLst>
                <a:ext uri="{FF2B5EF4-FFF2-40B4-BE49-F238E27FC236}">
                  <a16:creationId xmlns:a16="http://schemas.microsoft.com/office/drawing/2014/main" id="{A3577B7B-9841-4A1C-97F3-53FC154391C7}"/>
                </a:ext>
              </a:extLst>
            </p:cNvPr>
            <p:cNvSpPr txBox="1"/>
            <p:nvPr/>
          </p:nvSpPr>
          <p:spPr>
            <a:xfrm>
              <a:off x="959011" y="5789471"/>
              <a:ext cx="1513664" cy="338553"/>
            </a:xfrm>
            <a:prstGeom prst="rect">
              <a:avLst/>
            </a:prstGeom>
            <a:solidFill>
              <a:schemeClr val="accent3"/>
            </a:solidFill>
          </p:spPr>
          <p:txBody>
            <a:bodyPr wrap="square" rtlCol="0">
              <a:spAutoFit/>
            </a:bodyPr>
            <a:lstStyle/>
            <a:p>
              <a:pPr algn="r"/>
              <a:r>
                <a:rPr lang="en-IN" altLang="ko-KR" sz="1600" b="1" dirty="0">
                  <a:solidFill>
                    <a:schemeClr val="bg1"/>
                  </a:solidFill>
                  <a:cs typeface="Arial" pitchFamily="34" charset="0"/>
                </a:rPr>
                <a:t>S</a:t>
              </a:r>
              <a:endParaRPr lang="ko-KR" altLang="en-US" sz="1600" b="1" dirty="0">
                <a:solidFill>
                  <a:schemeClr val="bg1"/>
                </a:solidFill>
                <a:cs typeface="Arial" pitchFamily="34" charset="0"/>
              </a:endParaRPr>
            </a:p>
          </p:txBody>
        </p:sp>
        <p:sp>
          <p:nvSpPr>
            <p:cNvPr id="19" name="TextBox 18">
              <a:extLst>
                <a:ext uri="{FF2B5EF4-FFF2-40B4-BE49-F238E27FC236}">
                  <a16:creationId xmlns:a16="http://schemas.microsoft.com/office/drawing/2014/main" id="{DF834694-8639-4DDC-9C92-B1DA1D554FAA}"/>
                </a:ext>
              </a:extLst>
            </p:cNvPr>
            <p:cNvSpPr txBox="1"/>
            <p:nvPr/>
          </p:nvSpPr>
          <p:spPr>
            <a:xfrm>
              <a:off x="2968085" y="5695216"/>
              <a:ext cx="3011123" cy="338554"/>
            </a:xfrm>
            <a:prstGeom prst="rect">
              <a:avLst/>
            </a:prstGeom>
            <a:solidFill>
              <a:srgbClr val="00B050"/>
            </a:solidFill>
          </p:spPr>
          <p:txBody>
            <a:bodyPr wrap="square" rtlCol="0">
              <a:spAutoFit/>
            </a:bodyPr>
            <a:lstStyle/>
            <a:p>
              <a:r>
                <a:rPr lang="en-IN" altLang="ko-KR" sz="1600" dirty="0">
                  <a:latin typeface="Times New Roman" pitchFamily="18" charset="0"/>
                  <a:cs typeface="Times New Roman" pitchFamily="18" charset="0"/>
                </a:rPr>
                <a:t>Strategic Planning</a:t>
              </a:r>
              <a:endParaRPr lang="en-US" altLang="ko-KR" sz="1600" dirty="0">
                <a:solidFill>
                  <a:schemeClr val="tx1">
                    <a:lumMod val="75000"/>
                    <a:lumOff val="25000"/>
                  </a:schemeClr>
                </a:solidFill>
                <a:cs typeface="Arial" pitchFamily="34" charset="0"/>
              </a:endParaRPr>
            </a:p>
          </p:txBody>
        </p:sp>
        <p:sp>
          <p:nvSpPr>
            <p:cNvPr id="20" name="Chevron 28">
              <a:extLst>
                <a:ext uri="{FF2B5EF4-FFF2-40B4-BE49-F238E27FC236}">
                  <a16:creationId xmlns:a16="http://schemas.microsoft.com/office/drawing/2014/main" id="{D2FD486C-E2FD-4D0C-A11F-79837E12CA8B}"/>
                </a:ext>
              </a:extLst>
            </p:cNvPr>
            <p:cNvSpPr/>
            <p:nvPr/>
          </p:nvSpPr>
          <p:spPr>
            <a:xfrm>
              <a:off x="2601327" y="5829621"/>
              <a:ext cx="194565" cy="200987"/>
            </a:xfrm>
            <a:prstGeom prst="chevron">
              <a:avLst>
                <a:gd name="adj" fmla="val 5486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21" name="Rectangle 20"/>
          <p:cNvSpPr/>
          <p:nvPr/>
        </p:nvSpPr>
        <p:spPr>
          <a:xfrm>
            <a:off x="2390503" y="731520"/>
            <a:ext cx="2886892" cy="369332"/>
          </a:xfrm>
          <a:prstGeom prst="rect">
            <a:avLst/>
          </a:prstGeom>
          <a:solidFill>
            <a:srgbClr val="00B050"/>
          </a:solidFill>
        </p:spPr>
        <p:txBody>
          <a:bodyPr wrap="square">
            <a:spAutoFit/>
          </a:bodyPr>
          <a:lstStyle/>
          <a:p>
            <a:r>
              <a:rPr lang="en-IN" dirty="0">
                <a:latin typeface="Times New Roman" pitchFamily="18" charset="0"/>
                <a:cs typeface="Times New Roman" pitchFamily="18" charset="0"/>
              </a:rPr>
              <a:t>Decision Making</a:t>
            </a:r>
            <a:endParaRPr lang="en-US" dirty="0"/>
          </a:p>
        </p:txBody>
      </p:sp>
      <p:sp>
        <p:nvSpPr>
          <p:cNvPr id="22" name="Rectangle 21"/>
          <p:cNvSpPr/>
          <p:nvPr/>
        </p:nvSpPr>
        <p:spPr>
          <a:xfrm>
            <a:off x="2390503" y="3605349"/>
            <a:ext cx="2939144" cy="369332"/>
          </a:xfrm>
          <a:prstGeom prst="rect">
            <a:avLst/>
          </a:prstGeom>
          <a:solidFill>
            <a:srgbClr val="00B050"/>
          </a:solidFill>
        </p:spPr>
        <p:txBody>
          <a:bodyPr wrap="square">
            <a:spAutoFit/>
          </a:bodyPr>
          <a:lstStyle/>
          <a:p>
            <a:r>
              <a:rPr lang="en-IN" dirty="0">
                <a:latin typeface="Times New Roman" pitchFamily="18" charset="0"/>
                <a:cs typeface="Times New Roman" pitchFamily="18" charset="0"/>
              </a:rPr>
              <a:t>Conflict Resolution</a:t>
            </a:r>
            <a:endParaRPr lang="en-US" dirty="0"/>
          </a:p>
        </p:txBody>
      </p:sp>
      <p:grpSp>
        <p:nvGrpSpPr>
          <p:cNvPr id="13" name="그룹 3">
            <a:extLst>
              <a:ext uri="{FF2B5EF4-FFF2-40B4-BE49-F238E27FC236}">
                <a16:creationId xmlns:a16="http://schemas.microsoft.com/office/drawing/2014/main" id="{D4FB6CBA-2604-4325-91A1-CB36B78E9D2A}"/>
              </a:ext>
            </a:extLst>
          </p:cNvPr>
          <p:cNvGrpSpPr/>
          <p:nvPr/>
        </p:nvGrpSpPr>
        <p:grpSpPr>
          <a:xfrm>
            <a:off x="542295" y="4833258"/>
            <a:ext cx="5020197" cy="647860"/>
            <a:chOff x="959011" y="5695212"/>
            <a:chExt cx="5020197" cy="335396"/>
          </a:xfrm>
        </p:grpSpPr>
        <p:sp>
          <p:nvSpPr>
            <p:cNvPr id="24" name="TextBox 23">
              <a:extLst>
                <a:ext uri="{FF2B5EF4-FFF2-40B4-BE49-F238E27FC236}">
                  <a16:creationId xmlns:a16="http://schemas.microsoft.com/office/drawing/2014/main" id="{A3577B7B-9841-4A1C-97F3-53FC154391C7}"/>
                </a:ext>
              </a:extLst>
            </p:cNvPr>
            <p:cNvSpPr txBox="1"/>
            <p:nvPr/>
          </p:nvSpPr>
          <p:spPr>
            <a:xfrm>
              <a:off x="959011" y="5789471"/>
              <a:ext cx="1513664" cy="175269"/>
            </a:xfrm>
            <a:prstGeom prst="rect">
              <a:avLst/>
            </a:prstGeom>
            <a:solidFill>
              <a:schemeClr val="accent3"/>
            </a:solidFill>
          </p:spPr>
          <p:txBody>
            <a:bodyPr wrap="square" rtlCol="0">
              <a:spAutoFit/>
            </a:bodyPr>
            <a:lstStyle/>
            <a:p>
              <a:pPr algn="r"/>
              <a:r>
                <a:rPr lang="en-IN" altLang="ko-KR" sz="1600" b="1" dirty="0">
                  <a:solidFill>
                    <a:schemeClr val="bg1"/>
                  </a:solidFill>
                  <a:cs typeface="Arial" pitchFamily="34" charset="0"/>
                </a:rPr>
                <a:t>U</a:t>
              </a:r>
              <a:endParaRPr lang="ko-KR" altLang="en-US" sz="1600" b="1" dirty="0">
                <a:solidFill>
                  <a:schemeClr val="bg1"/>
                </a:solidFill>
                <a:cs typeface="Arial" pitchFamily="34" charset="0"/>
              </a:endParaRPr>
            </a:p>
          </p:txBody>
        </p:sp>
        <p:sp>
          <p:nvSpPr>
            <p:cNvPr id="25" name="TextBox 24">
              <a:extLst>
                <a:ext uri="{FF2B5EF4-FFF2-40B4-BE49-F238E27FC236}">
                  <a16:creationId xmlns:a16="http://schemas.microsoft.com/office/drawing/2014/main" id="{DF834694-8639-4DDC-9C92-B1DA1D554FAA}"/>
                </a:ext>
              </a:extLst>
            </p:cNvPr>
            <p:cNvSpPr txBox="1"/>
            <p:nvPr/>
          </p:nvSpPr>
          <p:spPr>
            <a:xfrm>
              <a:off x="2968085" y="5695212"/>
              <a:ext cx="3011123" cy="175269"/>
            </a:xfrm>
            <a:prstGeom prst="rect">
              <a:avLst/>
            </a:prstGeom>
            <a:noFill/>
          </p:spPr>
          <p:txBody>
            <a:bodyPr wrap="square" rtlCol="0">
              <a:spAutoFit/>
            </a:bodyPr>
            <a:lstStyle/>
            <a:p>
              <a:endParaRPr lang="en-US" altLang="ko-KR" sz="1600" dirty="0">
                <a:solidFill>
                  <a:schemeClr val="tx1">
                    <a:lumMod val="75000"/>
                    <a:lumOff val="25000"/>
                  </a:schemeClr>
                </a:solidFill>
                <a:cs typeface="Arial" pitchFamily="34" charset="0"/>
              </a:endParaRPr>
            </a:p>
          </p:txBody>
        </p:sp>
        <p:sp>
          <p:nvSpPr>
            <p:cNvPr id="26" name="Chevron 28">
              <a:extLst>
                <a:ext uri="{FF2B5EF4-FFF2-40B4-BE49-F238E27FC236}">
                  <a16:creationId xmlns:a16="http://schemas.microsoft.com/office/drawing/2014/main" id="{D2FD486C-E2FD-4D0C-A11F-79837E12CA8B}"/>
                </a:ext>
              </a:extLst>
            </p:cNvPr>
            <p:cNvSpPr/>
            <p:nvPr/>
          </p:nvSpPr>
          <p:spPr>
            <a:xfrm>
              <a:off x="2601327" y="5829621"/>
              <a:ext cx="194565" cy="200987"/>
            </a:xfrm>
            <a:prstGeom prst="chevron">
              <a:avLst>
                <a:gd name="adj" fmla="val 5486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27" name="Rectangle 26"/>
          <p:cNvSpPr/>
          <p:nvPr/>
        </p:nvSpPr>
        <p:spPr>
          <a:xfrm>
            <a:off x="2481943" y="5003073"/>
            <a:ext cx="2978332" cy="369332"/>
          </a:xfrm>
          <a:prstGeom prst="rect">
            <a:avLst/>
          </a:prstGeom>
          <a:solidFill>
            <a:srgbClr val="00B050"/>
          </a:solidFill>
        </p:spPr>
        <p:txBody>
          <a:bodyPr wrap="square">
            <a:spAutoFit/>
          </a:bodyPr>
          <a:lstStyle/>
          <a:p>
            <a:r>
              <a:rPr lang="en-IN" dirty="0">
                <a:latin typeface="Times New Roman" pitchFamily="18" charset="0"/>
                <a:cs typeface="Times New Roman" pitchFamily="18" charset="0"/>
              </a:rPr>
              <a:t>Unity  Among People</a:t>
            </a:r>
            <a:endParaRPr lang="en-US" dirty="0"/>
          </a:p>
        </p:txBody>
      </p:sp>
      <p:grpSp>
        <p:nvGrpSpPr>
          <p:cNvPr id="17" name="그룹 21">
            <a:extLst>
              <a:ext uri="{FF2B5EF4-FFF2-40B4-BE49-F238E27FC236}">
                <a16:creationId xmlns:a16="http://schemas.microsoft.com/office/drawing/2014/main" id="{C8EECF05-1EDF-4683-B4A9-E74097F4E411}"/>
              </a:ext>
            </a:extLst>
          </p:cNvPr>
          <p:cNvGrpSpPr/>
          <p:nvPr/>
        </p:nvGrpSpPr>
        <p:grpSpPr>
          <a:xfrm>
            <a:off x="5943600" y="857795"/>
            <a:ext cx="4180115" cy="401146"/>
            <a:chOff x="959011" y="2597626"/>
            <a:chExt cx="5020197" cy="604160"/>
          </a:xfrm>
        </p:grpSpPr>
        <p:sp>
          <p:nvSpPr>
            <p:cNvPr id="29" name="TextBox 28">
              <a:extLst>
                <a:ext uri="{FF2B5EF4-FFF2-40B4-BE49-F238E27FC236}">
                  <a16:creationId xmlns:a16="http://schemas.microsoft.com/office/drawing/2014/main" id="{FC5747EB-1ACD-49BB-A563-E70EA3F91549}"/>
                </a:ext>
              </a:extLst>
            </p:cNvPr>
            <p:cNvSpPr txBox="1"/>
            <p:nvPr/>
          </p:nvSpPr>
          <p:spPr>
            <a:xfrm>
              <a:off x="959011" y="2691894"/>
              <a:ext cx="1513664" cy="509892"/>
            </a:xfrm>
            <a:prstGeom prst="rect">
              <a:avLst/>
            </a:prstGeom>
            <a:solidFill>
              <a:schemeClr val="accent3">
                <a:lumMod val="75000"/>
              </a:schemeClr>
            </a:solidFill>
          </p:spPr>
          <p:txBody>
            <a:bodyPr wrap="square" rtlCol="0">
              <a:spAutoFit/>
            </a:bodyPr>
            <a:lstStyle/>
            <a:p>
              <a:pPr algn="r"/>
              <a:r>
                <a:rPr lang="en-IN" altLang="ko-KR" sz="1600" b="1" dirty="0">
                  <a:solidFill>
                    <a:schemeClr val="bg1"/>
                  </a:solidFill>
                  <a:cs typeface="Arial" pitchFamily="34" charset="0"/>
                </a:rPr>
                <a:t>S</a:t>
              </a:r>
              <a:endParaRPr lang="ko-KR" altLang="en-US" sz="1600" b="1" dirty="0">
                <a:solidFill>
                  <a:schemeClr val="bg1"/>
                </a:solidFill>
                <a:cs typeface="Arial" pitchFamily="34" charset="0"/>
              </a:endParaRPr>
            </a:p>
          </p:txBody>
        </p:sp>
        <p:sp>
          <p:nvSpPr>
            <p:cNvPr id="30" name="TextBox 29">
              <a:extLst>
                <a:ext uri="{FF2B5EF4-FFF2-40B4-BE49-F238E27FC236}">
                  <a16:creationId xmlns:a16="http://schemas.microsoft.com/office/drawing/2014/main" id="{C71E4960-3852-44D2-A789-B313D6952A45}"/>
                </a:ext>
              </a:extLst>
            </p:cNvPr>
            <p:cNvSpPr txBox="1"/>
            <p:nvPr/>
          </p:nvSpPr>
          <p:spPr>
            <a:xfrm>
              <a:off x="2968085" y="2597626"/>
              <a:ext cx="3011123" cy="556245"/>
            </a:xfrm>
            <a:prstGeom prst="rect">
              <a:avLst/>
            </a:prstGeom>
            <a:solidFill>
              <a:srgbClr val="92D050"/>
            </a:solidFill>
          </p:spPr>
          <p:txBody>
            <a:bodyPr wrap="square" rtlCol="0">
              <a:spAutoFit/>
            </a:bodyPr>
            <a:lstStyle/>
            <a:p>
              <a:r>
                <a:rPr lang="en-IN" altLang="ko-KR" dirty="0">
                  <a:solidFill>
                    <a:schemeClr val="tx1">
                      <a:lumMod val="75000"/>
                      <a:lumOff val="25000"/>
                    </a:schemeClr>
                  </a:solidFill>
                  <a:cs typeface="Arial" pitchFamily="34" charset="0"/>
                </a:rPr>
                <a:t>Studying</a:t>
              </a:r>
              <a:r>
                <a:rPr lang="en-IN" altLang="ko-KR" sz="1200" dirty="0">
                  <a:solidFill>
                    <a:schemeClr val="tx1">
                      <a:lumMod val="75000"/>
                      <a:lumOff val="25000"/>
                    </a:schemeClr>
                  </a:solidFill>
                  <a:cs typeface="Arial" pitchFamily="34" charset="0"/>
                </a:rPr>
                <a:t>  </a:t>
              </a:r>
              <a:r>
                <a:rPr lang="en-IN" altLang="ko-KR" sz="1600" dirty="0">
                  <a:solidFill>
                    <a:schemeClr val="tx1">
                      <a:lumMod val="75000"/>
                      <a:lumOff val="25000"/>
                    </a:schemeClr>
                  </a:solidFill>
                  <a:cs typeface="Arial" pitchFamily="34" charset="0"/>
                </a:rPr>
                <a:t>Cases</a:t>
              </a:r>
              <a:endParaRPr lang="en-US" altLang="ko-KR" sz="1600" dirty="0">
                <a:solidFill>
                  <a:schemeClr val="tx1">
                    <a:lumMod val="75000"/>
                    <a:lumOff val="25000"/>
                  </a:schemeClr>
                </a:solidFill>
                <a:cs typeface="Arial" pitchFamily="34" charset="0"/>
              </a:endParaRPr>
            </a:p>
          </p:txBody>
        </p:sp>
        <p:sp>
          <p:nvSpPr>
            <p:cNvPr id="31" name="Chevron 25">
              <a:extLst>
                <a:ext uri="{FF2B5EF4-FFF2-40B4-BE49-F238E27FC236}">
                  <a16:creationId xmlns:a16="http://schemas.microsoft.com/office/drawing/2014/main" id="{1DB46B88-41EC-4E74-9312-5715800E943F}"/>
                </a:ext>
              </a:extLst>
            </p:cNvPr>
            <p:cNvSpPr/>
            <p:nvPr/>
          </p:nvSpPr>
          <p:spPr>
            <a:xfrm>
              <a:off x="2601327" y="2732031"/>
              <a:ext cx="194565" cy="200987"/>
            </a:xfrm>
            <a:prstGeom prst="chevron">
              <a:avLst>
                <a:gd name="adj" fmla="val 5486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23" name="그룹 21">
            <a:extLst>
              <a:ext uri="{FF2B5EF4-FFF2-40B4-BE49-F238E27FC236}">
                <a16:creationId xmlns:a16="http://schemas.microsoft.com/office/drawing/2014/main" id="{C8EECF05-1EDF-4683-B4A9-E74097F4E411}"/>
              </a:ext>
            </a:extLst>
          </p:cNvPr>
          <p:cNvGrpSpPr/>
          <p:nvPr/>
        </p:nvGrpSpPr>
        <p:grpSpPr>
          <a:xfrm>
            <a:off x="5982789" y="1808657"/>
            <a:ext cx="4140925" cy="338554"/>
            <a:chOff x="959011" y="2691894"/>
            <a:chExt cx="5020197" cy="509892"/>
          </a:xfrm>
        </p:grpSpPr>
        <p:sp>
          <p:nvSpPr>
            <p:cNvPr id="33" name="TextBox 32">
              <a:extLst>
                <a:ext uri="{FF2B5EF4-FFF2-40B4-BE49-F238E27FC236}">
                  <a16:creationId xmlns:a16="http://schemas.microsoft.com/office/drawing/2014/main" id="{FC5747EB-1ACD-49BB-A563-E70EA3F91549}"/>
                </a:ext>
              </a:extLst>
            </p:cNvPr>
            <p:cNvSpPr txBox="1"/>
            <p:nvPr/>
          </p:nvSpPr>
          <p:spPr>
            <a:xfrm>
              <a:off x="959011" y="2691894"/>
              <a:ext cx="1513664" cy="509892"/>
            </a:xfrm>
            <a:prstGeom prst="rect">
              <a:avLst/>
            </a:prstGeom>
            <a:solidFill>
              <a:schemeClr val="accent3">
                <a:lumMod val="75000"/>
              </a:schemeClr>
            </a:solidFill>
          </p:spPr>
          <p:txBody>
            <a:bodyPr wrap="square" rtlCol="0">
              <a:spAutoFit/>
            </a:bodyPr>
            <a:lstStyle/>
            <a:p>
              <a:pPr algn="r"/>
              <a:r>
                <a:rPr lang="en-IN" altLang="ko-KR" sz="1600" b="1" dirty="0">
                  <a:solidFill>
                    <a:schemeClr val="bg1"/>
                  </a:solidFill>
                  <a:cs typeface="Arial" pitchFamily="34" charset="0"/>
                </a:rPr>
                <a:t>S</a:t>
              </a:r>
              <a:endParaRPr lang="ko-KR" altLang="en-US" sz="1600" b="1" dirty="0">
                <a:solidFill>
                  <a:schemeClr val="bg1"/>
                </a:solidFill>
                <a:cs typeface="Arial" pitchFamily="34" charset="0"/>
              </a:endParaRPr>
            </a:p>
          </p:txBody>
        </p:sp>
        <p:sp>
          <p:nvSpPr>
            <p:cNvPr id="34" name="TextBox 33">
              <a:extLst>
                <a:ext uri="{FF2B5EF4-FFF2-40B4-BE49-F238E27FC236}">
                  <a16:creationId xmlns:a16="http://schemas.microsoft.com/office/drawing/2014/main" id="{C71E4960-3852-44D2-A789-B313D6952A45}"/>
                </a:ext>
              </a:extLst>
            </p:cNvPr>
            <p:cNvSpPr txBox="1"/>
            <p:nvPr/>
          </p:nvSpPr>
          <p:spPr>
            <a:xfrm>
              <a:off x="2968085" y="2761579"/>
              <a:ext cx="3011123" cy="417185"/>
            </a:xfrm>
            <a:prstGeom prst="rect">
              <a:avLst/>
            </a:prstGeom>
            <a:solidFill>
              <a:srgbClr val="92D050"/>
            </a:solidFill>
          </p:spPr>
          <p:txBody>
            <a:bodyPr wrap="square" rtlCol="0">
              <a:spAutoFit/>
            </a:bodyPr>
            <a:lstStyle/>
            <a:p>
              <a:r>
                <a:rPr lang="en-IN" altLang="ko-KR" sz="1200" dirty="0">
                  <a:solidFill>
                    <a:schemeClr val="tx1">
                      <a:lumMod val="75000"/>
                      <a:lumOff val="25000"/>
                    </a:schemeClr>
                  </a:solidFill>
                  <a:cs typeface="Arial" pitchFamily="34" charset="0"/>
                </a:rPr>
                <a:t>Socializing People</a:t>
              </a:r>
              <a:endParaRPr lang="en-US" altLang="ko-KR" sz="1200" dirty="0">
                <a:solidFill>
                  <a:schemeClr val="tx1">
                    <a:lumMod val="75000"/>
                    <a:lumOff val="25000"/>
                  </a:schemeClr>
                </a:solidFill>
                <a:cs typeface="Arial" pitchFamily="34" charset="0"/>
              </a:endParaRPr>
            </a:p>
          </p:txBody>
        </p:sp>
        <p:sp>
          <p:nvSpPr>
            <p:cNvPr id="35" name="Chevron 25">
              <a:extLst>
                <a:ext uri="{FF2B5EF4-FFF2-40B4-BE49-F238E27FC236}">
                  <a16:creationId xmlns:a16="http://schemas.microsoft.com/office/drawing/2014/main" id="{1DB46B88-41EC-4E74-9312-5715800E943F}"/>
                </a:ext>
              </a:extLst>
            </p:cNvPr>
            <p:cNvSpPr/>
            <p:nvPr/>
          </p:nvSpPr>
          <p:spPr>
            <a:xfrm>
              <a:off x="2601327" y="2732031"/>
              <a:ext cx="194565" cy="200987"/>
            </a:xfrm>
            <a:prstGeom prst="chevron">
              <a:avLst>
                <a:gd name="adj" fmla="val 5486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28" name="그룹 21">
            <a:extLst>
              <a:ext uri="{FF2B5EF4-FFF2-40B4-BE49-F238E27FC236}">
                <a16:creationId xmlns:a16="http://schemas.microsoft.com/office/drawing/2014/main" id="{C8EECF05-1EDF-4683-B4A9-E74097F4E411}"/>
              </a:ext>
            </a:extLst>
          </p:cNvPr>
          <p:cNvGrpSpPr/>
          <p:nvPr/>
        </p:nvGrpSpPr>
        <p:grpSpPr>
          <a:xfrm>
            <a:off x="5865223" y="2860763"/>
            <a:ext cx="4572000" cy="431075"/>
            <a:chOff x="913579" y="2597626"/>
            <a:chExt cx="5065629" cy="906242"/>
          </a:xfrm>
        </p:grpSpPr>
        <p:sp>
          <p:nvSpPr>
            <p:cNvPr id="37" name="TextBox 36">
              <a:extLst>
                <a:ext uri="{FF2B5EF4-FFF2-40B4-BE49-F238E27FC236}">
                  <a16:creationId xmlns:a16="http://schemas.microsoft.com/office/drawing/2014/main" id="{FC5747EB-1ACD-49BB-A563-E70EA3F91549}"/>
                </a:ext>
              </a:extLst>
            </p:cNvPr>
            <p:cNvSpPr txBox="1"/>
            <p:nvPr/>
          </p:nvSpPr>
          <p:spPr>
            <a:xfrm>
              <a:off x="913579" y="2774283"/>
              <a:ext cx="1513665" cy="711736"/>
            </a:xfrm>
            <a:prstGeom prst="rect">
              <a:avLst/>
            </a:prstGeom>
            <a:solidFill>
              <a:schemeClr val="accent3">
                <a:lumMod val="75000"/>
              </a:schemeClr>
            </a:solidFill>
          </p:spPr>
          <p:txBody>
            <a:bodyPr wrap="square" rtlCol="0">
              <a:spAutoFit/>
            </a:bodyPr>
            <a:lstStyle/>
            <a:p>
              <a:pPr algn="r"/>
              <a:r>
                <a:rPr lang="en-IN" altLang="ko-KR" sz="1600" b="1" dirty="0">
                  <a:solidFill>
                    <a:schemeClr val="bg1"/>
                  </a:solidFill>
                  <a:cs typeface="Arial" pitchFamily="34" charset="0"/>
                </a:rPr>
                <a:t>I</a:t>
              </a:r>
              <a:endParaRPr lang="ko-KR" altLang="en-US" sz="1600" b="1" dirty="0">
                <a:solidFill>
                  <a:schemeClr val="bg1"/>
                </a:solidFill>
                <a:cs typeface="Arial" pitchFamily="34" charset="0"/>
              </a:endParaRPr>
            </a:p>
          </p:txBody>
        </p:sp>
        <p:sp>
          <p:nvSpPr>
            <p:cNvPr id="38" name="TextBox 37">
              <a:extLst>
                <a:ext uri="{FF2B5EF4-FFF2-40B4-BE49-F238E27FC236}">
                  <a16:creationId xmlns:a16="http://schemas.microsoft.com/office/drawing/2014/main" id="{C71E4960-3852-44D2-A789-B313D6952A45}"/>
                </a:ext>
              </a:extLst>
            </p:cNvPr>
            <p:cNvSpPr txBox="1"/>
            <p:nvPr/>
          </p:nvSpPr>
          <p:spPr>
            <a:xfrm>
              <a:off x="2968085" y="2597626"/>
              <a:ext cx="3011123"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39" name="Chevron 25">
              <a:extLst>
                <a:ext uri="{FF2B5EF4-FFF2-40B4-BE49-F238E27FC236}">
                  <a16:creationId xmlns:a16="http://schemas.microsoft.com/office/drawing/2014/main" id="{1DB46B88-41EC-4E74-9312-5715800E943F}"/>
                </a:ext>
              </a:extLst>
            </p:cNvPr>
            <p:cNvSpPr/>
            <p:nvPr/>
          </p:nvSpPr>
          <p:spPr>
            <a:xfrm flipV="1">
              <a:off x="2601326" y="2933016"/>
              <a:ext cx="208245" cy="570852"/>
            </a:xfrm>
            <a:prstGeom prst="chevron">
              <a:avLst>
                <a:gd name="adj" fmla="val 5486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32" name="그룹 21">
            <a:extLst>
              <a:ext uri="{FF2B5EF4-FFF2-40B4-BE49-F238E27FC236}">
                <a16:creationId xmlns:a16="http://schemas.microsoft.com/office/drawing/2014/main" id="{C8EECF05-1EDF-4683-B4A9-E74097F4E411}"/>
              </a:ext>
            </a:extLst>
          </p:cNvPr>
          <p:cNvGrpSpPr/>
          <p:nvPr/>
        </p:nvGrpSpPr>
        <p:grpSpPr>
          <a:xfrm>
            <a:off x="5826035" y="3814354"/>
            <a:ext cx="4763588" cy="437261"/>
            <a:chOff x="701306" y="2597626"/>
            <a:chExt cx="5277902" cy="782571"/>
          </a:xfrm>
        </p:grpSpPr>
        <p:sp>
          <p:nvSpPr>
            <p:cNvPr id="41" name="TextBox 40">
              <a:extLst>
                <a:ext uri="{FF2B5EF4-FFF2-40B4-BE49-F238E27FC236}">
                  <a16:creationId xmlns:a16="http://schemas.microsoft.com/office/drawing/2014/main" id="{FC5747EB-1ACD-49BB-A563-E70EA3F91549}"/>
                </a:ext>
              </a:extLst>
            </p:cNvPr>
            <p:cNvSpPr txBox="1"/>
            <p:nvPr/>
          </p:nvSpPr>
          <p:spPr>
            <a:xfrm>
              <a:off x="701306" y="2774283"/>
              <a:ext cx="1592054" cy="605914"/>
            </a:xfrm>
            <a:prstGeom prst="rect">
              <a:avLst/>
            </a:prstGeom>
            <a:solidFill>
              <a:schemeClr val="accent3">
                <a:lumMod val="75000"/>
              </a:schemeClr>
            </a:solidFill>
          </p:spPr>
          <p:txBody>
            <a:bodyPr wrap="square" rtlCol="0">
              <a:spAutoFit/>
            </a:bodyPr>
            <a:lstStyle/>
            <a:p>
              <a:pPr algn="r"/>
              <a:r>
                <a:rPr lang="en-IN" altLang="ko-KR" sz="1600" b="1" dirty="0">
                  <a:solidFill>
                    <a:schemeClr val="bg1"/>
                  </a:solidFill>
                  <a:cs typeface="Arial" pitchFamily="34" charset="0"/>
                </a:rPr>
                <a:t>O</a:t>
              </a:r>
              <a:endParaRPr lang="ko-KR" altLang="en-US" sz="1600" b="1" dirty="0">
                <a:solidFill>
                  <a:schemeClr val="bg1"/>
                </a:solidFill>
                <a:cs typeface="Arial" pitchFamily="34" charset="0"/>
              </a:endParaRPr>
            </a:p>
          </p:txBody>
        </p:sp>
        <p:sp>
          <p:nvSpPr>
            <p:cNvPr id="42" name="TextBox 41">
              <a:extLst>
                <a:ext uri="{FF2B5EF4-FFF2-40B4-BE49-F238E27FC236}">
                  <a16:creationId xmlns:a16="http://schemas.microsoft.com/office/drawing/2014/main" id="{C71E4960-3852-44D2-A789-B313D6952A45}"/>
                </a:ext>
              </a:extLst>
            </p:cNvPr>
            <p:cNvSpPr txBox="1"/>
            <p:nvPr/>
          </p:nvSpPr>
          <p:spPr>
            <a:xfrm>
              <a:off x="2968085" y="2597626"/>
              <a:ext cx="3011123"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43" name="Chevron 25">
              <a:extLst>
                <a:ext uri="{FF2B5EF4-FFF2-40B4-BE49-F238E27FC236}">
                  <a16:creationId xmlns:a16="http://schemas.microsoft.com/office/drawing/2014/main" id="{1DB46B88-41EC-4E74-9312-5715800E943F}"/>
                </a:ext>
              </a:extLst>
            </p:cNvPr>
            <p:cNvSpPr/>
            <p:nvPr/>
          </p:nvSpPr>
          <p:spPr>
            <a:xfrm>
              <a:off x="2626244" y="2732032"/>
              <a:ext cx="144734" cy="379927"/>
            </a:xfrm>
            <a:prstGeom prst="chevron">
              <a:avLst>
                <a:gd name="adj" fmla="val 5486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36" name="그룹 21">
            <a:extLst>
              <a:ext uri="{FF2B5EF4-FFF2-40B4-BE49-F238E27FC236}">
                <a16:creationId xmlns:a16="http://schemas.microsoft.com/office/drawing/2014/main" id="{C8EECF05-1EDF-4683-B4A9-E74097F4E411}"/>
              </a:ext>
            </a:extLst>
          </p:cNvPr>
          <p:cNvGrpSpPr/>
          <p:nvPr/>
        </p:nvGrpSpPr>
        <p:grpSpPr>
          <a:xfrm>
            <a:off x="5734594" y="4885509"/>
            <a:ext cx="3709852" cy="403493"/>
            <a:chOff x="495197" y="2597626"/>
            <a:chExt cx="5484011" cy="1097649"/>
          </a:xfrm>
        </p:grpSpPr>
        <p:sp>
          <p:nvSpPr>
            <p:cNvPr id="45" name="TextBox 44">
              <a:extLst>
                <a:ext uri="{FF2B5EF4-FFF2-40B4-BE49-F238E27FC236}">
                  <a16:creationId xmlns:a16="http://schemas.microsoft.com/office/drawing/2014/main" id="{FC5747EB-1ACD-49BB-A563-E70EA3F91549}"/>
                </a:ext>
              </a:extLst>
            </p:cNvPr>
            <p:cNvSpPr txBox="1"/>
            <p:nvPr/>
          </p:nvSpPr>
          <p:spPr>
            <a:xfrm>
              <a:off x="495197" y="2774284"/>
              <a:ext cx="1932047" cy="920991"/>
            </a:xfrm>
            <a:prstGeom prst="rect">
              <a:avLst/>
            </a:prstGeom>
            <a:solidFill>
              <a:schemeClr val="accent3">
                <a:lumMod val="75000"/>
              </a:schemeClr>
            </a:solidFill>
          </p:spPr>
          <p:txBody>
            <a:bodyPr wrap="square" rtlCol="0">
              <a:spAutoFit/>
            </a:bodyPr>
            <a:lstStyle/>
            <a:p>
              <a:pPr algn="r"/>
              <a:r>
                <a:rPr lang="en-IN" altLang="ko-KR" sz="1600" b="1" dirty="0">
                  <a:solidFill>
                    <a:schemeClr val="bg1"/>
                  </a:solidFill>
                  <a:cs typeface="Arial" pitchFamily="34" charset="0"/>
                </a:rPr>
                <a:t>N</a:t>
              </a:r>
              <a:endParaRPr lang="ko-KR" altLang="en-US" sz="1600" b="1" dirty="0">
                <a:solidFill>
                  <a:schemeClr val="bg1"/>
                </a:solidFill>
                <a:cs typeface="Arial" pitchFamily="34" charset="0"/>
              </a:endParaRPr>
            </a:p>
          </p:txBody>
        </p:sp>
        <p:sp>
          <p:nvSpPr>
            <p:cNvPr id="46" name="TextBox 45">
              <a:extLst>
                <a:ext uri="{FF2B5EF4-FFF2-40B4-BE49-F238E27FC236}">
                  <a16:creationId xmlns:a16="http://schemas.microsoft.com/office/drawing/2014/main" id="{C71E4960-3852-44D2-A789-B313D6952A45}"/>
                </a:ext>
              </a:extLst>
            </p:cNvPr>
            <p:cNvSpPr txBox="1"/>
            <p:nvPr/>
          </p:nvSpPr>
          <p:spPr>
            <a:xfrm>
              <a:off x="2968085" y="2597626"/>
              <a:ext cx="3011123"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47" name="Chevron 25">
              <a:extLst>
                <a:ext uri="{FF2B5EF4-FFF2-40B4-BE49-F238E27FC236}">
                  <a16:creationId xmlns:a16="http://schemas.microsoft.com/office/drawing/2014/main" id="{1DB46B88-41EC-4E74-9312-5715800E943F}"/>
                </a:ext>
              </a:extLst>
            </p:cNvPr>
            <p:cNvSpPr/>
            <p:nvPr/>
          </p:nvSpPr>
          <p:spPr>
            <a:xfrm>
              <a:off x="2601327" y="2732028"/>
              <a:ext cx="326916" cy="718452"/>
            </a:xfrm>
            <a:prstGeom prst="chevron">
              <a:avLst>
                <a:gd name="adj" fmla="val 5486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48" name="Rectangle 47"/>
          <p:cNvSpPr/>
          <p:nvPr/>
        </p:nvSpPr>
        <p:spPr>
          <a:xfrm>
            <a:off x="7563395" y="2873829"/>
            <a:ext cx="1933302" cy="338554"/>
          </a:xfrm>
          <a:prstGeom prst="rect">
            <a:avLst/>
          </a:prstGeom>
          <a:solidFill>
            <a:srgbClr val="92D050"/>
          </a:solidFill>
        </p:spPr>
        <p:txBody>
          <a:bodyPr wrap="square">
            <a:spAutoFit/>
          </a:bodyPr>
          <a:lstStyle/>
          <a:p>
            <a:r>
              <a:rPr lang="en-IN" altLang="ko-KR" sz="1600" dirty="0">
                <a:solidFill>
                  <a:schemeClr val="tx1">
                    <a:lumMod val="75000"/>
                    <a:lumOff val="25000"/>
                  </a:schemeClr>
                </a:solidFill>
                <a:cs typeface="Arial" pitchFamily="34" charset="0"/>
              </a:rPr>
              <a:t>Introduction</a:t>
            </a:r>
            <a:endParaRPr lang="en-US" altLang="ko-KR" sz="1600" dirty="0">
              <a:solidFill>
                <a:schemeClr val="tx1">
                  <a:lumMod val="75000"/>
                  <a:lumOff val="25000"/>
                </a:schemeClr>
              </a:solidFill>
              <a:cs typeface="Arial" pitchFamily="34" charset="0"/>
            </a:endParaRPr>
          </a:p>
        </p:txBody>
      </p:sp>
      <p:sp>
        <p:nvSpPr>
          <p:cNvPr id="49" name="Rectangle 48"/>
          <p:cNvSpPr/>
          <p:nvPr/>
        </p:nvSpPr>
        <p:spPr>
          <a:xfrm>
            <a:off x="7863840" y="3827416"/>
            <a:ext cx="1698171" cy="646331"/>
          </a:xfrm>
          <a:prstGeom prst="rect">
            <a:avLst/>
          </a:prstGeom>
          <a:solidFill>
            <a:srgbClr val="92D050"/>
          </a:solidFill>
        </p:spPr>
        <p:txBody>
          <a:bodyPr wrap="square">
            <a:spAutoFit/>
          </a:bodyPr>
          <a:lstStyle/>
          <a:p>
            <a:r>
              <a:rPr lang="en-IN" altLang="ko-KR" dirty="0">
                <a:solidFill>
                  <a:schemeClr val="tx1">
                    <a:lumMod val="75000"/>
                    <a:lumOff val="25000"/>
                  </a:schemeClr>
                </a:solidFill>
                <a:cs typeface="Arial" pitchFamily="34" charset="0"/>
              </a:rPr>
              <a:t>Oneness of participants</a:t>
            </a:r>
            <a:endParaRPr lang="en-US" altLang="ko-KR" dirty="0">
              <a:solidFill>
                <a:schemeClr val="tx1">
                  <a:lumMod val="75000"/>
                  <a:lumOff val="25000"/>
                </a:schemeClr>
              </a:solidFill>
              <a:cs typeface="Arial" pitchFamily="34" charset="0"/>
            </a:endParaRPr>
          </a:p>
        </p:txBody>
      </p:sp>
      <p:sp>
        <p:nvSpPr>
          <p:cNvPr id="50" name="Rectangle 49"/>
          <p:cNvSpPr/>
          <p:nvPr/>
        </p:nvSpPr>
        <p:spPr>
          <a:xfrm>
            <a:off x="7576457" y="4924697"/>
            <a:ext cx="1449976" cy="369332"/>
          </a:xfrm>
          <a:prstGeom prst="rect">
            <a:avLst/>
          </a:prstGeom>
          <a:solidFill>
            <a:srgbClr val="92D050"/>
          </a:solidFill>
        </p:spPr>
        <p:txBody>
          <a:bodyPr wrap="square">
            <a:spAutoFit/>
          </a:bodyPr>
          <a:lstStyle/>
          <a:p>
            <a:r>
              <a:rPr lang="en-IN" altLang="ko-KR" dirty="0">
                <a:solidFill>
                  <a:schemeClr val="tx1">
                    <a:lumMod val="75000"/>
                    <a:lumOff val="25000"/>
                  </a:schemeClr>
                </a:solidFill>
                <a:cs typeface="Arial" pitchFamily="34" charset="0"/>
              </a:rPr>
              <a:t>Negotiation</a:t>
            </a:r>
            <a:endParaRPr lang="en-US" altLang="ko-KR" dirty="0">
              <a:solidFill>
                <a:schemeClr val="tx1">
                  <a:lumMod val="75000"/>
                  <a:lumOff val="25000"/>
                </a:schemeClr>
              </a:solidFill>
              <a:cs typeface="Arial" pitchFamily="34" charset="0"/>
            </a:endParaRPr>
          </a:p>
        </p:txBody>
      </p:sp>
      <p:sp>
        <p:nvSpPr>
          <p:cNvPr id="51" name="Freeform 4">
            <a:extLst>
              <a:ext uri="{FF2B5EF4-FFF2-40B4-BE49-F238E27FC236}">
                <a16:creationId xmlns:a16="http://schemas.microsoft.com/office/drawing/2014/main" id="{C76DB998-D9F7-4821-B2C2-834A4AFD8F29}"/>
              </a:ext>
            </a:extLst>
          </p:cNvPr>
          <p:cNvSpPr/>
          <p:nvPr/>
        </p:nvSpPr>
        <p:spPr>
          <a:xfrm>
            <a:off x="8612583" y="3985767"/>
            <a:ext cx="3579417" cy="2822443"/>
          </a:xfrm>
          <a:custGeom>
            <a:avLst/>
            <a:gdLst>
              <a:gd name="connsiteX0" fmla="*/ 2186646 w 4678328"/>
              <a:gd name="connsiteY0" fmla="*/ 1274686 h 3401291"/>
              <a:gd name="connsiteX1" fmla="*/ 2336664 w 4678328"/>
              <a:gd name="connsiteY1" fmla="*/ 2146224 h 3401291"/>
              <a:gd name="connsiteX2" fmla="*/ 2393814 w 4678328"/>
              <a:gd name="connsiteY2" fmla="*/ 1929530 h 3401291"/>
              <a:gd name="connsiteX3" fmla="*/ 2474777 w 4678328"/>
              <a:gd name="connsiteY3" fmla="*/ 1710455 h 3401291"/>
              <a:gd name="connsiteX4" fmla="*/ 2346189 w 4678328"/>
              <a:gd name="connsiteY4" fmla="*/ 1579486 h 3401291"/>
              <a:gd name="connsiteX5" fmla="*/ 2396196 w 4678328"/>
              <a:gd name="connsiteY5" fmla="*/ 1527099 h 3401291"/>
              <a:gd name="connsiteX6" fmla="*/ 2186646 w 4678328"/>
              <a:gd name="connsiteY6" fmla="*/ 1274686 h 3401291"/>
              <a:gd name="connsiteX7" fmla="*/ 2784341 w 4678328"/>
              <a:gd name="connsiteY7" fmla="*/ 1174674 h 3401291"/>
              <a:gd name="connsiteX8" fmla="*/ 2570029 w 4678328"/>
              <a:gd name="connsiteY8" fmla="*/ 1512811 h 3401291"/>
              <a:gd name="connsiteX9" fmla="*/ 2627179 w 4678328"/>
              <a:gd name="connsiteY9" fmla="*/ 1555674 h 3401291"/>
              <a:gd name="connsiteX10" fmla="*/ 2581935 w 4678328"/>
              <a:gd name="connsiteY10" fmla="*/ 1698549 h 3401291"/>
              <a:gd name="connsiteX11" fmla="*/ 2655754 w 4678328"/>
              <a:gd name="connsiteY11" fmla="*/ 1881905 h 3401291"/>
              <a:gd name="connsiteX12" fmla="*/ 2667660 w 4678328"/>
              <a:gd name="connsiteY12" fmla="*/ 2248617 h 3401291"/>
              <a:gd name="connsiteX13" fmla="*/ 2784341 w 4678328"/>
              <a:gd name="connsiteY13" fmla="*/ 1174674 h 3401291"/>
              <a:gd name="connsiteX14" fmla="*/ 2443355 w 4678328"/>
              <a:gd name="connsiteY14" fmla="*/ 0 h 3401291"/>
              <a:gd name="connsiteX15" fmla="*/ 2829442 w 4678328"/>
              <a:gd name="connsiteY15" fmla="*/ 262774 h 3401291"/>
              <a:gd name="connsiteX16" fmla="*/ 2878765 w 4678328"/>
              <a:gd name="connsiteY16" fmla="*/ 644457 h 3401291"/>
              <a:gd name="connsiteX17" fmla="*/ 2830455 w 4678328"/>
              <a:gd name="connsiteY17" fmla="*/ 854031 h 3401291"/>
              <a:gd name="connsiteX18" fmla="*/ 2788464 w 4678328"/>
              <a:gd name="connsiteY18" fmla="*/ 922945 h 3401291"/>
              <a:gd name="connsiteX19" fmla="*/ 2757485 w 4678328"/>
              <a:gd name="connsiteY19" fmla="*/ 1098074 h 3401291"/>
              <a:gd name="connsiteX20" fmla="*/ 2960953 w 4678328"/>
              <a:gd name="connsiteY20" fmla="*/ 1273909 h 3401291"/>
              <a:gd name="connsiteX21" fmla="*/ 3155602 w 4678328"/>
              <a:gd name="connsiteY21" fmla="*/ 1337283 h 3401291"/>
              <a:gd name="connsiteX22" fmla="*/ 3504160 w 4678328"/>
              <a:gd name="connsiteY22" fmla="*/ 1436872 h 3401291"/>
              <a:gd name="connsiteX23" fmla="*/ 3703337 w 4678328"/>
              <a:gd name="connsiteY23" fmla="*/ 1658681 h 3401291"/>
              <a:gd name="connsiteX24" fmla="*/ 3755300 w 4678328"/>
              <a:gd name="connsiteY24" fmla="*/ 1870260 h 3401291"/>
              <a:gd name="connsiteX25" fmla="*/ 3857246 w 4678328"/>
              <a:gd name="connsiteY25" fmla="*/ 2197363 h 3401291"/>
              <a:gd name="connsiteX26" fmla="*/ 3912509 w 4678328"/>
              <a:gd name="connsiteY26" fmla="*/ 2546393 h 3401291"/>
              <a:gd name="connsiteX27" fmla="*/ 4032115 w 4678328"/>
              <a:gd name="connsiteY27" fmla="*/ 2715791 h 3401291"/>
              <a:gd name="connsiteX28" fmla="*/ 4293462 w 4678328"/>
              <a:gd name="connsiteY28" fmla="*/ 2597154 h 3401291"/>
              <a:gd name="connsiteX29" fmla="*/ 4378999 w 4678328"/>
              <a:gd name="connsiteY29" fmla="*/ 2353417 h 3401291"/>
              <a:gd name="connsiteX30" fmla="*/ 4540311 w 4678328"/>
              <a:gd name="connsiteY30" fmla="*/ 2071557 h 3401291"/>
              <a:gd name="connsiteX31" fmla="*/ 4554362 w 4678328"/>
              <a:gd name="connsiteY31" fmla="*/ 2270262 h 3401291"/>
              <a:gd name="connsiteX32" fmla="*/ 4659208 w 4678328"/>
              <a:gd name="connsiteY32" fmla="*/ 2297894 h 3401291"/>
              <a:gd name="connsiteX33" fmla="*/ 4640370 w 4678328"/>
              <a:gd name="connsiteY33" fmla="*/ 2455386 h 3401291"/>
              <a:gd name="connsiteX34" fmla="*/ 4634901 w 4678328"/>
              <a:gd name="connsiteY34" fmla="*/ 2541630 h 3401291"/>
              <a:gd name="connsiteX35" fmla="*/ 4535549 w 4678328"/>
              <a:gd name="connsiteY35" fmla="*/ 2780368 h 3401291"/>
              <a:gd name="connsiteX36" fmla="*/ 4489809 w 4678328"/>
              <a:gd name="connsiteY36" fmla="*/ 3177283 h 3401291"/>
              <a:gd name="connsiteX37" fmla="*/ 4232964 w 4678328"/>
              <a:gd name="connsiteY37" fmla="*/ 3315466 h 3401291"/>
              <a:gd name="connsiteX38" fmla="*/ 3818438 w 4678328"/>
              <a:gd name="connsiteY38" fmla="*/ 3394071 h 3401291"/>
              <a:gd name="connsiteX39" fmla="*/ 3605871 w 4678328"/>
              <a:gd name="connsiteY39" fmla="*/ 3291606 h 3401291"/>
              <a:gd name="connsiteX40" fmla="*/ 3481527 w 4678328"/>
              <a:gd name="connsiteY40" fmla="*/ 3188717 h 3401291"/>
              <a:gd name="connsiteX41" fmla="*/ 3464858 w 4678328"/>
              <a:gd name="connsiteY41" fmla="*/ 3381692 h 3401291"/>
              <a:gd name="connsiteX42" fmla="*/ 1512398 w 4678328"/>
              <a:gd name="connsiteY42" fmla="*/ 3377166 h 3401291"/>
              <a:gd name="connsiteX43" fmla="*/ 1503345 w 4678328"/>
              <a:gd name="connsiteY43" fmla="*/ 3169902 h 3401291"/>
              <a:gd name="connsiteX44" fmla="*/ 1179353 w 4678328"/>
              <a:gd name="connsiteY44" fmla="*/ 3278781 h 3401291"/>
              <a:gd name="connsiteX45" fmla="*/ 734673 w 4678328"/>
              <a:gd name="connsiteY45" fmla="*/ 3204182 h 3401291"/>
              <a:gd name="connsiteX46" fmla="*/ 586446 w 4678328"/>
              <a:gd name="connsiteY46" fmla="*/ 3134443 h 3401291"/>
              <a:gd name="connsiteX47" fmla="*/ 443618 w 4678328"/>
              <a:gd name="connsiteY47" fmla="*/ 3073168 h 3401291"/>
              <a:gd name="connsiteX48" fmla="*/ 432655 w 4678328"/>
              <a:gd name="connsiteY48" fmla="*/ 2752500 h 3401291"/>
              <a:gd name="connsiteX49" fmla="*/ 208699 w 4678328"/>
              <a:gd name="connsiteY49" fmla="*/ 2577608 h 3401291"/>
              <a:gd name="connsiteX50" fmla="*/ 116962 w 4678328"/>
              <a:gd name="connsiteY50" fmla="*/ 2489196 h 3401291"/>
              <a:gd name="connsiteX51" fmla="*/ 64952 w 4678328"/>
              <a:gd name="connsiteY51" fmla="*/ 2374824 h 3401291"/>
              <a:gd name="connsiteX52" fmla="*/ 27630 w 4678328"/>
              <a:gd name="connsiteY52" fmla="*/ 2221670 h 3401291"/>
              <a:gd name="connsiteX53" fmla="*/ 11669 w 4678328"/>
              <a:gd name="connsiteY53" fmla="*/ 2114915 h 3401291"/>
              <a:gd name="connsiteX54" fmla="*/ 303054 w 4678328"/>
              <a:gd name="connsiteY54" fmla="*/ 2227376 h 3401291"/>
              <a:gd name="connsiteX55" fmla="*/ 323070 w 4678328"/>
              <a:gd name="connsiteY55" fmla="*/ 1924085 h 3401291"/>
              <a:gd name="connsiteX56" fmla="*/ 503904 w 4678328"/>
              <a:gd name="connsiteY56" fmla="*/ 2297187 h 3401291"/>
              <a:gd name="connsiteX57" fmla="*/ 578690 w 4678328"/>
              <a:gd name="connsiteY57" fmla="*/ 2494689 h 3401291"/>
              <a:gd name="connsiteX58" fmla="*/ 891247 w 4678328"/>
              <a:gd name="connsiteY58" fmla="*/ 2641524 h 3401291"/>
              <a:gd name="connsiteX59" fmla="*/ 1102163 w 4678328"/>
              <a:gd name="connsiteY59" fmla="*/ 2655034 h 3401291"/>
              <a:gd name="connsiteX60" fmla="*/ 1171927 w 4678328"/>
              <a:gd name="connsiteY60" fmla="*/ 2481604 h 3401291"/>
              <a:gd name="connsiteX61" fmla="*/ 1344201 w 4678328"/>
              <a:gd name="connsiteY61" fmla="*/ 2194982 h 3401291"/>
              <a:gd name="connsiteX62" fmla="*/ 1326072 w 4678328"/>
              <a:gd name="connsiteY62" fmla="*/ 2079691 h 3401291"/>
              <a:gd name="connsiteX63" fmla="*/ 1516430 w 4678328"/>
              <a:gd name="connsiteY63" fmla="*/ 1580549 h 3401291"/>
              <a:gd name="connsiteX64" fmla="*/ 2014889 w 4678328"/>
              <a:gd name="connsiteY64" fmla="*/ 1373497 h 3401291"/>
              <a:gd name="connsiteX65" fmla="*/ 2161396 w 4678328"/>
              <a:gd name="connsiteY65" fmla="*/ 1188397 h 3401291"/>
              <a:gd name="connsiteX66" fmla="*/ 2128270 w 4678328"/>
              <a:gd name="connsiteY66" fmla="*/ 939638 h 3401291"/>
              <a:gd name="connsiteX67" fmla="*/ 2050844 w 4678328"/>
              <a:gd name="connsiteY67" fmla="*/ 872939 h 3401291"/>
              <a:gd name="connsiteX68" fmla="*/ 2014865 w 4678328"/>
              <a:gd name="connsiteY68" fmla="*/ 599426 h 3401291"/>
              <a:gd name="connsiteX69" fmla="*/ 2443355 w 4678328"/>
              <a:gd name="connsiteY69" fmla="*/ 0 h 3401291"/>
              <a:gd name="connsiteX0" fmla="*/ 2186646 w 4678328"/>
              <a:gd name="connsiteY0" fmla="*/ 1275654 h 3402259"/>
              <a:gd name="connsiteX1" fmla="*/ 2336664 w 4678328"/>
              <a:gd name="connsiteY1" fmla="*/ 2147192 h 3402259"/>
              <a:gd name="connsiteX2" fmla="*/ 2393814 w 4678328"/>
              <a:gd name="connsiteY2" fmla="*/ 1930498 h 3402259"/>
              <a:gd name="connsiteX3" fmla="*/ 2474777 w 4678328"/>
              <a:gd name="connsiteY3" fmla="*/ 1711423 h 3402259"/>
              <a:gd name="connsiteX4" fmla="*/ 2346189 w 4678328"/>
              <a:gd name="connsiteY4" fmla="*/ 1580454 h 3402259"/>
              <a:gd name="connsiteX5" fmla="*/ 2396196 w 4678328"/>
              <a:gd name="connsiteY5" fmla="*/ 1528067 h 3402259"/>
              <a:gd name="connsiteX6" fmla="*/ 2186646 w 4678328"/>
              <a:gd name="connsiteY6" fmla="*/ 1275654 h 3402259"/>
              <a:gd name="connsiteX7" fmla="*/ 2784341 w 4678328"/>
              <a:gd name="connsiteY7" fmla="*/ 1175642 h 3402259"/>
              <a:gd name="connsiteX8" fmla="*/ 2570029 w 4678328"/>
              <a:gd name="connsiteY8" fmla="*/ 1513779 h 3402259"/>
              <a:gd name="connsiteX9" fmla="*/ 2627179 w 4678328"/>
              <a:gd name="connsiteY9" fmla="*/ 1556642 h 3402259"/>
              <a:gd name="connsiteX10" fmla="*/ 2581935 w 4678328"/>
              <a:gd name="connsiteY10" fmla="*/ 1699517 h 3402259"/>
              <a:gd name="connsiteX11" fmla="*/ 2655754 w 4678328"/>
              <a:gd name="connsiteY11" fmla="*/ 1882873 h 3402259"/>
              <a:gd name="connsiteX12" fmla="*/ 2667660 w 4678328"/>
              <a:gd name="connsiteY12" fmla="*/ 2249585 h 3402259"/>
              <a:gd name="connsiteX13" fmla="*/ 2784341 w 4678328"/>
              <a:gd name="connsiteY13" fmla="*/ 1175642 h 3402259"/>
              <a:gd name="connsiteX14" fmla="*/ 2443355 w 4678328"/>
              <a:gd name="connsiteY14" fmla="*/ 968 h 3402259"/>
              <a:gd name="connsiteX15" fmla="*/ 2829442 w 4678328"/>
              <a:gd name="connsiteY15" fmla="*/ 263742 h 3402259"/>
              <a:gd name="connsiteX16" fmla="*/ 2878765 w 4678328"/>
              <a:gd name="connsiteY16" fmla="*/ 645425 h 3402259"/>
              <a:gd name="connsiteX17" fmla="*/ 2830455 w 4678328"/>
              <a:gd name="connsiteY17" fmla="*/ 854999 h 3402259"/>
              <a:gd name="connsiteX18" fmla="*/ 2788464 w 4678328"/>
              <a:gd name="connsiteY18" fmla="*/ 923913 h 3402259"/>
              <a:gd name="connsiteX19" fmla="*/ 2757485 w 4678328"/>
              <a:gd name="connsiteY19" fmla="*/ 1099042 h 3402259"/>
              <a:gd name="connsiteX20" fmla="*/ 2960953 w 4678328"/>
              <a:gd name="connsiteY20" fmla="*/ 1274877 h 3402259"/>
              <a:gd name="connsiteX21" fmla="*/ 3155602 w 4678328"/>
              <a:gd name="connsiteY21" fmla="*/ 1338251 h 3402259"/>
              <a:gd name="connsiteX22" fmla="*/ 3504160 w 4678328"/>
              <a:gd name="connsiteY22" fmla="*/ 1437840 h 3402259"/>
              <a:gd name="connsiteX23" fmla="*/ 3703337 w 4678328"/>
              <a:gd name="connsiteY23" fmla="*/ 1659649 h 3402259"/>
              <a:gd name="connsiteX24" fmla="*/ 3755300 w 4678328"/>
              <a:gd name="connsiteY24" fmla="*/ 1871228 h 3402259"/>
              <a:gd name="connsiteX25" fmla="*/ 3857246 w 4678328"/>
              <a:gd name="connsiteY25" fmla="*/ 2198331 h 3402259"/>
              <a:gd name="connsiteX26" fmla="*/ 3912509 w 4678328"/>
              <a:gd name="connsiteY26" fmla="*/ 2547361 h 3402259"/>
              <a:gd name="connsiteX27" fmla="*/ 4032115 w 4678328"/>
              <a:gd name="connsiteY27" fmla="*/ 2716759 h 3402259"/>
              <a:gd name="connsiteX28" fmla="*/ 4293462 w 4678328"/>
              <a:gd name="connsiteY28" fmla="*/ 2598122 h 3402259"/>
              <a:gd name="connsiteX29" fmla="*/ 4378999 w 4678328"/>
              <a:gd name="connsiteY29" fmla="*/ 2354385 h 3402259"/>
              <a:gd name="connsiteX30" fmla="*/ 4540311 w 4678328"/>
              <a:gd name="connsiteY30" fmla="*/ 2072525 h 3402259"/>
              <a:gd name="connsiteX31" fmla="*/ 4554362 w 4678328"/>
              <a:gd name="connsiteY31" fmla="*/ 2271230 h 3402259"/>
              <a:gd name="connsiteX32" fmla="*/ 4659208 w 4678328"/>
              <a:gd name="connsiteY32" fmla="*/ 2298862 h 3402259"/>
              <a:gd name="connsiteX33" fmla="*/ 4640370 w 4678328"/>
              <a:gd name="connsiteY33" fmla="*/ 2456354 h 3402259"/>
              <a:gd name="connsiteX34" fmla="*/ 4634901 w 4678328"/>
              <a:gd name="connsiteY34" fmla="*/ 2542598 h 3402259"/>
              <a:gd name="connsiteX35" fmla="*/ 4535549 w 4678328"/>
              <a:gd name="connsiteY35" fmla="*/ 2781336 h 3402259"/>
              <a:gd name="connsiteX36" fmla="*/ 4489809 w 4678328"/>
              <a:gd name="connsiteY36" fmla="*/ 3178251 h 3402259"/>
              <a:gd name="connsiteX37" fmla="*/ 4232964 w 4678328"/>
              <a:gd name="connsiteY37" fmla="*/ 3316434 h 3402259"/>
              <a:gd name="connsiteX38" fmla="*/ 3818438 w 4678328"/>
              <a:gd name="connsiteY38" fmla="*/ 3395039 h 3402259"/>
              <a:gd name="connsiteX39" fmla="*/ 3605871 w 4678328"/>
              <a:gd name="connsiteY39" fmla="*/ 3292574 h 3402259"/>
              <a:gd name="connsiteX40" fmla="*/ 3481527 w 4678328"/>
              <a:gd name="connsiteY40" fmla="*/ 3189685 h 3402259"/>
              <a:gd name="connsiteX41" fmla="*/ 3464858 w 4678328"/>
              <a:gd name="connsiteY41" fmla="*/ 3382660 h 3402259"/>
              <a:gd name="connsiteX42" fmla="*/ 1512398 w 4678328"/>
              <a:gd name="connsiteY42" fmla="*/ 3378134 h 3402259"/>
              <a:gd name="connsiteX43" fmla="*/ 1503345 w 4678328"/>
              <a:gd name="connsiteY43" fmla="*/ 3170870 h 3402259"/>
              <a:gd name="connsiteX44" fmla="*/ 1179353 w 4678328"/>
              <a:gd name="connsiteY44" fmla="*/ 3279749 h 3402259"/>
              <a:gd name="connsiteX45" fmla="*/ 734673 w 4678328"/>
              <a:gd name="connsiteY45" fmla="*/ 3205150 h 3402259"/>
              <a:gd name="connsiteX46" fmla="*/ 586446 w 4678328"/>
              <a:gd name="connsiteY46" fmla="*/ 3135411 h 3402259"/>
              <a:gd name="connsiteX47" fmla="*/ 443618 w 4678328"/>
              <a:gd name="connsiteY47" fmla="*/ 3074136 h 3402259"/>
              <a:gd name="connsiteX48" fmla="*/ 432655 w 4678328"/>
              <a:gd name="connsiteY48" fmla="*/ 2753468 h 3402259"/>
              <a:gd name="connsiteX49" fmla="*/ 208699 w 4678328"/>
              <a:gd name="connsiteY49" fmla="*/ 2578576 h 3402259"/>
              <a:gd name="connsiteX50" fmla="*/ 116962 w 4678328"/>
              <a:gd name="connsiteY50" fmla="*/ 2490164 h 3402259"/>
              <a:gd name="connsiteX51" fmla="*/ 64952 w 4678328"/>
              <a:gd name="connsiteY51" fmla="*/ 2375792 h 3402259"/>
              <a:gd name="connsiteX52" fmla="*/ 27630 w 4678328"/>
              <a:gd name="connsiteY52" fmla="*/ 2222638 h 3402259"/>
              <a:gd name="connsiteX53" fmla="*/ 11669 w 4678328"/>
              <a:gd name="connsiteY53" fmla="*/ 2115883 h 3402259"/>
              <a:gd name="connsiteX54" fmla="*/ 303054 w 4678328"/>
              <a:gd name="connsiteY54" fmla="*/ 2228344 h 3402259"/>
              <a:gd name="connsiteX55" fmla="*/ 323070 w 4678328"/>
              <a:gd name="connsiteY55" fmla="*/ 1925053 h 3402259"/>
              <a:gd name="connsiteX56" fmla="*/ 503904 w 4678328"/>
              <a:gd name="connsiteY56" fmla="*/ 2298155 h 3402259"/>
              <a:gd name="connsiteX57" fmla="*/ 578690 w 4678328"/>
              <a:gd name="connsiteY57" fmla="*/ 2495657 h 3402259"/>
              <a:gd name="connsiteX58" fmla="*/ 891247 w 4678328"/>
              <a:gd name="connsiteY58" fmla="*/ 2642492 h 3402259"/>
              <a:gd name="connsiteX59" fmla="*/ 1102163 w 4678328"/>
              <a:gd name="connsiteY59" fmla="*/ 2656002 h 3402259"/>
              <a:gd name="connsiteX60" fmla="*/ 1171927 w 4678328"/>
              <a:gd name="connsiteY60" fmla="*/ 2482572 h 3402259"/>
              <a:gd name="connsiteX61" fmla="*/ 1344201 w 4678328"/>
              <a:gd name="connsiteY61" fmla="*/ 2195950 h 3402259"/>
              <a:gd name="connsiteX62" fmla="*/ 1326072 w 4678328"/>
              <a:gd name="connsiteY62" fmla="*/ 2080659 h 3402259"/>
              <a:gd name="connsiteX63" fmla="*/ 1516430 w 4678328"/>
              <a:gd name="connsiteY63" fmla="*/ 1581517 h 3402259"/>
              <a:gd name="connsiteX64" fmla="*/ 2014889 w 4678328"/>
              <a:gd name="connsiteY64" fmla="*/ 1374465 h 3402259"/>
              <a:gd name="connsiteX65" fmla="*/ 2161396 w 4678328"/>
              <a:gd name="connsiteY65" fmla="*/ 1189365 h 3402259"/>
              <a:gd name="connsiteX66" fmla="*/ 2128270 w 4678328"/>
              <a:gd name="connsiteY66" fmla="*/ 940606 h 3402259"/>
              <a:gd name="connsiteX67" fmla="*/ 2050844 w 4678328"/>
              <a:gd name="connsiteY67" fmla="*/ 873907 h 3402259"/>
              <a:gd name="connsiteX68" fmla="*/ 2014865 w 4678328"/>
              <a:gd name="connsiteY68" fmla="*/ 600394 h 3402259"/>
              <a:gd name="connsiteX69" fmla="*/ 2443355 w 4678328"/>
              <a:gd name="connsiteY69" fmla="*/ 968 h 3402259"/>
              <a:gd name="connsiteX0" fmla="*/ 2186646 w 4678328"/>
              <a:gd name="connsiteY0" fmla="*/ 1275654 h 3402259"/>
              <a:gd name="connsiteX1" fmla="*/ 2336664 w 4678328"/>
              <a:gd name="connsiteY1" fmla="*/ 2147192 h 3402259"/>
              <a:gd name="connsiteX2" fmla="*/ 2393814 w 4678328"/>
              <a:gd name="connsiteY2" fmla="*/ 1930498 h 3402259"/>
              <a:gd name="connsiteX3" fmla="*/ 2474777 w 4678328"/>
              <a:gd name="connsiteY3" fmla="*/ 1711423 h 3402259"/>
              <a:gd name="connsiteX4" fmla="*/ 2346189 w 4678328"/>
              <a:gd name="connsiteY4" fmla="*/ 1580454 h 3402259"/>
              <a:gd name="connsiteX5" fmla="*/ 2396196 w 4678328"/>
              <a:gd name="connsiteY5" fmla="*/ 1528067 h 3402259"/>
              <a:gd name="connsiteX6" fmla="*/ 2186646 w 4678328"/>
              <a:gd name="connsiteY6" fmla="*/ 1275654 h 3402259"/>
              <a:gd name="connsiteX7" fmla="*/ 2784341 w 4678328"/>
              <a:gd name="connsiteY7" fmla="*/ 1175642 h 3402259"/>
              <a:gd name="connsiteX8" fmla="*/ 2570029 w 4678328"/>
              <a:gd name="connsiteY8" fmla="*/ 1513779 h 3402259"/>
              <a:gd name="connsiteX9" fmla="*/ 2627179 w 4678328"/>
              <a:gd name="connsiteY9" fmla="*/ 1556642 h 3402259"/>
              <a:gd name="connsiteX10" fmla="*/ 2581935 w 4678328"/>
              <a:gd name="connsiteY10" fmla="*/ 1699517 h 3402259"/>
              <a:gd name="connsiteX11" fmla="*/ 2655754 w 4678328"/>
              <a:gd name="connsiteY11" fmla="*/ 1882873 h 3402259"/>
              <a:gd name="connsiteX12" fmla="*/ 2667660 w 4678328"/>
              <a:gd name="connsiteY12" fmla="*/ 2249585 h 3402259"/>
              <a:gd name="connsiteX13" fmla="*/ 2784341 w 4678328"/>
              <a:gd name="connsiteY13" fmla="*/ 1175642 h 3402259"/>
              <a:gd name="connsiteX14" fmla="*/ 2443355 w 4678328"/>
              <a:gd name="connsiteY14" fmla="*/ 968 h 3402259"/>
              <a:gd name="connsiteX15" fmla="*/ 2829442 w 4678328"/>
              <a:gd name="connsiteY15" fmla="*/ 263742 h 3402259"/>
              <a:gd name="connsiteX16" fmla="*/ 2878765 w 4678328"/>
              <a:gd name="connsiteY16" fmla="*/ 645425 h 3402259"/>
              <a:gd name="connsiteX17" fmla="*/ 2830455 w 4678328"/>
              <a:gd name="connsiteY17" fmla="*/ 854999 h 3402259"/>
              <a:gd name="connsiteX18" fmla="*/ 2788464 w 4678328"/>
              <a:gd name="connsiteY18" fmla="*/ 923913 h 3402259"/>
              <a:gd name="connsiteX19" fmla="*/ 2757485 w 4678328"/>
              <a:gd name="connsiteY19" fmla="*/ 1099042 h 3402259"/>
              <a:gd name="connsiteX20" fmla="*/ 2960953 w 4678328"/>
              <a:gd name="connsiteY20" fmla="*/ 1274877 h 3402259"/>
              <a:gd name="connsiteX21" fmla="*/ 3155602 w 4678328"/>
              <a:gd name="connsiteY21" fmla="*/ 1338251 h 3402259"/>
              <a:gd name="connsiteX22" fmla="*/ 3504160 w 4678328"/>
              <a:gd name="connsiteY22" fmla="*/ 1437840 h 3402259"/>
              <a:gd name="connsiteX23" fmla="*/ 3703337 w 4678328"/>
              <a:gd name="connsiteY23" fmla="*/ 1659649 h 3402259"/>
              <a:gd name="connsiteX24" fmla="*/ 3755300 w 4678328"/>
              <a:gd name="connsiteY24" fmla="*/ 1871228 h 3402259"/>
              <a:gd name="connsiteX25" fmla="*/ 3857246 w 4678328"/>
              <a:gd name="connsiteY25" fmla="*/ 2198331 h 3402259"/>
              <a:gd name="connsiteX26" fmla="*/ 3912509 w 4678328"/>
              <a:gd name="connsiteY26" fmla="*/ 2547361 h 3402259"/>
              <a:gd name="connsiteX27" fmla="*/ 4032115 w 4678328"/>
              <a:gd name="connsiteY27" fmla="*/ 2716759 h 3402259"/>
              <a:gd name="connsiteX28" fmla="*/ 4293462 w 4678328"/>
              <a:gd name="connsiteY28" fmla="*/ 2598122 h 3402259"/>
              <a:gd name="connsiteX29" fmla="*/ 4378999 w 4678328"/>
              <a:gd name="connsiteY29" fmla="*/ 2354385 h 3402259"/>
              <a:gd name="connsiteX30" fmla="*/ 4540311 w 4678328"/>
              <a:gd name="connsiteY30" fmla="*/ 2072525 h 3402259"/>
              <a:gd name="connsiteX31" fmla="*/ 4554362 w 4678328"/>
              <a:gd name="connsiteY31" fmla="*/ 2271230 h 3402259"/>
              <a:gd name="connsiteX32" fmla="*/ 4659208 w 4678328"/>
              <a:gd name="connsiteY32" fmla="*/ 2298862 h 3402259"/>
              <a:gd name="connsiteX33" fmla="*/ 4640370 w 4678328"/>
              <a:gd name="connsiteY33" fmla="*/ 2456354 h 3402259"/>
              <a:gd name="connsiteX34" fmla="*/ 4634901 w 4678328"/>
              <a:gd name="connsiteY34" fmla="*/ 2542598 h 3402259"/>
              <a:gd name="connsiteX35" fmla="*/ 4535549 w 4678328"/>
              <a:gd name="connsiteY35" fmla="*/ 2781336 h 3402259"/>
              <a:gd name="connsiteX36" fmla="*/ 4489809 w 4678328"/>
              <a:gd name="connsiteY36" fmla="*/ 3178251 h 3402259"/>
              <a:gd name="connsiteX37" fmla="*/ 4232964 w 4678328"/>
              <a:gd name="connsiteY37" fmla="*/ 3316434 h 3402259"/>
              <a:gd name="connsiteX38" fmla="*/ 3818438 w 4678328"/>
              <a:gd name="connsiteY38" fmla="*/ 3395039 h 3402259"/>
              <a:gd name="connsiteX39" fmla="*/ 3605871 w 4678328"/>
              <a:gd name="connsiteY39" fmla="*/ 3292574 h 3402259"/>
              <a:gd name="connsiteX40" fmla="*/ 3481527 w 4678328"/>
              <a:gd name="connsiteY40" fmla="*/ 3189685 h 3402259"/>
              <a:gd name="connsiteX41" fmla="*/ 3464858 w 4678328"/>
              <a:gd name="connsiteY41" fmla="*/ 3382660 h 3402259"/>
              <a:gd name="connsiteX42" fmla="*/ 1512398 w 4678328"/>
              <a:gd name="connsiteY42" fmla="*/ 3378134 h 3402259"/>
              <a:gd name="connsiteX43" fmla="*/ 1503345 w 4678328"/>
              <a:gd name="connsiteY43" fmla="*/ 3170870 h 3402259"/>
              <a:gd name="connsiteX44" fmla="*/ 1179353 w 4678328"/>
              <a:gd name="connsiteY44" fmla="*/ 3279749 h 3402259"/>
              <a:gd name="connsiteX45" fmla="*/ 734673 w 4678328"/>
              <a:gd name="connsiteY45" fmla="*/ 3205150 h 3402259"/>
              <a:gd name="connsiteX46" fmla="*/ 586446 w 4678328"/>
              <a:gd name="connsiteY46" fmla="*/ 3135411 h 3402259"/>
              <a:gd name="connsiteX47" fmla="*/ 443618 w 4678328"/>
              <a:gd name="connsiteY47" fmla="*/ 3074136 h 3402259"/>
              <a:gd name="connsiteX48" fmla="*/ 432655 w 4678328"/>
              <a:gd name="connsiteY48" fmla="*/ 2753468 h 3402259"/>
              <a:gd name="connsiteX49" fmla="*/ 208699 w 4678328"/>
              <a:gd name="connsiteY49" fmla="*/ 2578576 h 3402259"/>
              <a:gd name="connsiteX50" fmla="*/ 116962 w 4678328"/>
              <a:gd name="connsiteY50" fmla="*/ 2490164 h 3402259"/>
              <a:gd name="connsiteX51" fmla="*/ 64952 w 4678328"/>
              <a:gd name="connsiteY51" fmla="*/ 2375792 h 3402259"/>
              <a:gd name="connsiteX52" fmla="*/ 27630 w 4678328"/>
              <a:gd name="connsiteY52" fmla="*/ 2222638 h 3402259"/>
              <a:gd name="connsiteX53" fmla="*/ 11669 w 4678328"/>
              <a:gd name="connsiteY53" fmla="*/ 2115883 h 3402259"/>
              <a:gd name="connsiteX54" fmla="*/ 303054 w 4678328"/>
              <a:gd name="connsiteY54" fmla="*/ 2228344 h 3402259"/>
              <a:gd name="connsiteX55" fmla="*/ 323070 w 4678328"/>
              <a:gd name="connsiteY55" fmla="*/ 1925053 h 3402259"/>
              <a:gd name="connsiteX56" fmla="*/ 503904 w 4678328"/>
              <a:gd name="connsiteY56" fmla="*/ 2298155 h 3402259"/>
              <a:gd name="connsiteX57" fmla="*/ 578690 w 4678328"/>
              <a:gd name="connsiteY57" fmla="*/ 2495657 h 3402259"/>
              <a:gd name="connsiteX58" fmla="*/ 891247 w 4678328"/>
              <a:gd name="connsiteY58" fmla="*/ 2642492 h 3402259"/>
              <a:gd name="connsiteX59" fmla="*/ 1102163 w 4678328"/>
              <a:gd name="connsiteY59" fmla="*/ 2656002 h 3402259"/>
              <a:gd name="connsiteX60" fmla="*/ 1171927 w 4678328"/>
              <a:gd name="connsiteY60" fmla="*/ 2482572 h 3402259"/>
              <a:gd name="connsiteX61" fmla="*/ 1344201 w 4678328"/>
              <a:gd name="connsiteY61" fmla="*/ 2195950 h 3402259"/>
              <a:gd name="connsiteX62" fmla="*/ 1326072 w 4678328"/>
              <a:gd name="connsiteY62" fmla="*/ 2080659 h 3402259"/>
              <a:gd name="connsiteX63" fmla="*/ 1516430 w 4678328"/>
              <a:gd name="connsiteY63" fmla="*/ 1581517 h 3402259"/>
              <a:gd name="connsiteX64" fmla="*/ 2014889 w 4678328"/>
              <a:gd name="connsiteY64" fmla="*/ 1374465 h 3402259"/>
              <a:gd name="connsiteX65" fmla="*/ 2161396 w 4678328"/>
              <a:gd name="connsiteY65" fmla="*/ 1189365 h 3402259"/>
              <a:gd name="connsiteX66" fmla="*/ 2128270 w 4678328"/>
              <a:gd name="connsiteY66" fmla="*/ 940606 h 3402259"/>
              <a:gd name="connsiteX67" fmla="*/ 2050844 w 4678328"/>
              <a:gd name="connsiteY67" fmla="*/ 873907 h 3402259"/>
              <a:gd name="connsiteX68" fmla="*/ 2014865 w 4678328"/>
              <a:gd name="connsiteY68" fmla="*/ 600394 h 3402259"/>
              <a:gd name="connsiteX69" fmla="*/ 2443355 w 4678328"/>
              <a:gd name="connsiteY69" fmla="*/ 968 h 3402259"/>
              <a:gd name="connsiteX0" fmla="*/ 2186646 w 4678328"/>
              <a:gd name="connsiteY0" fmla="*/ 1275654 h 3402259"/>
              <a:gd name="connsiteX1" fmla="*/ 2336664 w 4678328"/>
              <a:gd name="connsiteY1" fmla="*/ 2147192 h 3402259"/>
              <a:gd name="connsiteX2" fmla="*/ 2393814 w 4678328"/>
              <a:gd name="connsiteY2" fmla="*/ 1930498 h 3402259"/>
              <a:gd name="connsiteX3" fmla="*/ 2474777 w 4678328"/>
              <a:gd name="connsiteY3" fmla="*/ 1711423 h 3402259"/>
              <a:gd name="connsiteX4" fmla="*/ 2346189 w 4678328"/>
              <a:gd name="connsiteY4" fmla="*/ 1580454 h 3402259"/>
              <a:gd name="connsiteX5" fmla="*/ 2396196 w 4678328"/>
              <a:gd name="connsiteY5" fmla="*/ 1528067 h 3402259"/>
              <a:gd name="connsiteX6" fmla="*/ 2186646 w 4678328"/>
              <a:gd name="connsiteY6" fmla="*/ 1275654 h 3402259"/>
              <a:gd name="connsiteX7" fmla="*/ 2784341 w 4678328"/>
              <a:gd name="connsiteY7" fmla="*/ 1175642 h 3402259"/>
              <a:gd name="connsiteX8" fmla="*/ 2570029 w 4678328"/>
              <a:gd name="connsiteY8" fmla="*/ 1513779 h 3402259"/>
              <a:gd name="connsiteX9" fmla="*/ 2627179 w 4678328"/>
              <a:gd name="connsiteY9" fmla="*/ 1556642 h 3402259"/>
              <a:gd name="connsiteX10" fmla="*/ 2581935 w 4678328"/>
              <a:gd name="connsiteY10" fmla="*/ 1699517 h 3402259"/>
              <a:gd name="connsiteX11" fmla="*/ 2655754 w 4678328"/>
              <a:gd name="connsiteY11" fmla="*/ 1882873 h 3402259"/>
              <a:gd name="connsiteX12" fmla="*/ 2667660 w 4678328"/>
              <a:gd name="connsiteY12" fmla="*/ 2249585 h 3402259"/>
              <a:gd name="connsiteX13" fmla="*/ 2784341 w 4678328"/>
              <a:gd name="connsiteY13" fmla="*/ 1175642 h 3402259"/>
              <a:gd name="connsiteX14" fmla="*/ 2443355 w 4678328"/>
              <a:gd name="connsiteY14" fmla="*/ 968 h 3402259"/>
              <a:gd name="connsiteX15" fmla="*/ 2864576 w 4678328"/>
              <a:gd name="connsiteY15" fmla="*/ 252031 h 3402259"/>
              <a:gd name="connsiteX16" fmla="*/ 2878765 w 4678328"/>
              <a:gd name="connsiteY16" fmla="*/ 645425 h 3402259"/>
              <a:gd name="connsiteX17" fmla="*/ 2830455 w 4678328"/>
              <a:gd name="connsiteY17" fmla="*/ 854999 h 3402259"/>
              <a:gd name="connsiteX18" fmla="*/ 2788464 w 4678328"/>
              <a:gd name="connsiteY18" fmla="*/ 923913 h 3402259"/>
              <a:gd name="connsiteX19" fmla="*/ 2757485 w 4678328"/>
              <a:gd name="connsiteY19" fmla="*/ 1099042 h 3402259"/>
              <a:gd name="connsiteX20" fmla="*/ 2960953 w 4678328"/>
              <a:gd name="connsiteY20" fmla="*/ 1274877 h 3402259"/>
              <a:gd name="connsiteX21" fmla="*/ 3155602 w 4678328"/>
              <a:gd name="connsiteY21" fmla="*/ 1338251 h 3402259"/>
              <a:gd name="connsiteX22" fmla="*/ 3504160 w 4678328"/>
              <a:gd name="connsiteY22" fmla="*/ 1437840 h 3402259"/>
              <a:gd name="connsiteX23" fmla="*/ 3703337 w 4678328"/>
              <a:gd name="connsiteY23" fmla="*/ 1659649 h 3402259"/>
              <a:gd name="connsiteX24" fmla="*/ 3755300 w 4678328"/>
              <a:gd name="connsiteY24" fmla="*/ 1871228 h 3402259"/>
              <a:gd name="connsiteX25" fmla="*/ 3857246 w 4678328"/>
              <a:gd name="connsiteY25" fmla="*/ 2198331 h 3402259"/>
              <a:gd name="connsiteX26" fmla="*/ 3912509 w 4678328"/>
              <a:gd name="connsiteY26" fmla="*/ 2547361 h 3402259"/>
              <a:gd name="connsiteX27" fmla="*/ 4032115 w 4678328"/>
              <a:gd name="connsiteY27" fmla="*/ 2716759 h 3402259"/>
              <a:gd name="connsiteX28" fmla="*/ 4293462 w 4678328"/>
              <a:gd name="connsiteY28" fmla="*/ 2598122 h 3402259"/>
              <a:gd name="connsiteX29" fmla="*/ 4378999 w 4678328"/>
              <a:gd name="connsiteY29" fmla="*/ 2354385 h 3402259"/>
              <a:gd name="connsiteX30" fmla="*/ 4540311 w 4678328"/>
              <a:gd name="connsiteY30" fmla="*/ 2072525 h 3402259"/>
              <a:gd name="connsiteX31" fmla="*/ 4554362 w 4678328"/>
              <a:gd name="connsiteY31" fmla="*/ 2271230 h 3402259"/>
              <a:gd name="connsiteX32" fmla="*/ 4659208 w 4678328"/>
              <a:gd name="connsiteY32" fmla="*/ 2298862 h 3402259"/>
              <a:gd name="connsiteX33" fmla="*/ 4640370 w 4678328"/>
              <a:gd name="connsiteY33" fmla="*/ 2456354 h 3402259"/>
              <a:gd name="connsiteX34" fmla="*/ 4634901 w 4678328"/>
              <a:gd name="connsiteY34" fmla="*/ 2542598 h 3402259"/>
              <a:gd name="connsiteX35" fmla="*/ 4535549 w 4678328"/>
              <a:gd name="connsiteY35" fmla="*/ 2781336 h 3402259"/>
              <a:gd name="connsiteX36" fmla="*/ 4489809 w 4678328"/>
              <a:gd name="connsiteY36" fmla="*/ 3178251 h 3402259"/>
              <a:gd name="connsiteX37" fmla="*/ 4232964 w 4678328"/>
              <a:gd name="connsiteY37" fmla="*/ 3316434 h 3402259"/>
              <a:gd name="connsiteX38" fmla="*/ 3818438 w 4678328"/>
              <a:gd name="connsiteY38" fmla="*/ 3395039 h 3402259"/>
              <a:gd name="connsiteX39" fmla="*/ 3605871 w 4678328"/>
              <a:gd name="connsiteY39" fmla="*/ 3292574 h 3402259"/>
              <a:gd name="connsiteX40" fmla="*/ 3481527 w 4678328"/>
              <a:gd name="connsiteY40" fmla="*/ 3189685 h 3402259"/>
              <a:gd name="connsiteX41" fmla="*/ 3464858 w 4678328"/>
              <a:gd name="connsiteY41" fmla="*/ 3382660 h 3402259"/>
              <a:gd name="connsiteX42" fmla="*/ 1512398 w 4678328"/>
              <a:gd name="connsiteY42" fmla="*/ 3378134 h 3402259"/>
              <a:gd name="connsiteX43" fmla="*/ 1503345 w 4678328"/>
              <a:gd name="connsiteY43" fmla="*/ 3170870 h 3402259"/>
              <a:gd name="connsiteX44" fmla="*/ 1179353 w 4678328"/>
              <a:gd name="connsiteY44" fmla="*/ 3279749 h 3402259"/>
              <a:gd name="connsiteX45" fmla="*/ 734673 w 4678328"/>
              <a:gd name="connsiteY45" fmla="*/ 3205150 h 3402259"/>
              <a:gd name="connsiteX46" fmla="*/ 586446 w 4678328"/>
              <a:gd name="connsiteY46" fmla="*/ 3135411 h 3402259"/>
              <a:gd name="connsiteX47" fmla="*/ 443618 w 4678328"/>
              <a:gd name="connsiteY47" fmla="*/ 3074136 h 3402259"/>
              <a:gd name="connsiteX48" fmla="*/ 432655 w 4678328"/>
              <a:gd name="connsiteY48" fmla="*/ 2753468 h 3402259"/>
              <a:gd name="connsiteX49" fmla="*/ 208699 w 4678328"/>
              <a:gd name="connsiteY49" fmla="*/ 2578576 h 3402259"/>
              <a:gd name="connsiteX50" fmla="*/ 116962 w 4678328"/>
              <a:gd name="connsiteY50" fmla="*/ 2490164 h 3402259"/>
              <a:gd name="connsiteX51" fmla="*/ 64952 w 4678328"/>
              <a:gd name="connsiteY51" fmla="*/ 2375792 h 3402259"/>
              <a:gd name="connsiteX52" fmla="*/ 27630 w 4678328"/>
              <a:gd name="connsiteY52" fmla="*/ 2222638 h 3402259"/>
              <a:gd name="connsiteX53" fmla="*/ 11669 w 4678328"/>
              <a:gd name="connsiteY53" fmla="*/ 2115883 h 3402259"/>
              <a:gd name="connsiteX54" fmla="*/ 303054 w 4678328"/>
              <a:gd name="connsiteY54" fmla="*/ 2228344 h 3402259"/>
              <a:gd name="connsiteX55" fmla="*/ 323070 w 4678328"/>
              <a:gd name="connsiteY55" fmla="*/ 1925053 h 3402259"/>
              <a:gd name="connsiteX56" fmla="*/ 503904 w 4678328"/>
              <a:gd name="connsiteY56" fmla="*/ 2298155 h 3402259"/>
              <a:gd name="connsiteX57" fmla="*/ 578690 w 4678328"/>
              <a:gd name="connsiteY57" fmla="*/ 2495657 h 3402259"/>
              <a:gd name="connsiteX58" fmla="*/ 891247 w 4678328"/>
              <a:gd name="connsiteY58" fmla="*/ 2642492 h 3402259"/>
              <a:gd name="connsiteX59" fmla="*/ 1102163 w 4678328"/>
              <a:gd name="connsiteY59" fmla="*/ 2656002 h 3402259"/>
              <a:gd name="connsiteX60" fmla="*/ 1171927 w 4678328"/>
              <a:gd name="connsiteY60" fmla="*/ 2482572 h 3402259"/>
              <a:gd name="connsiteX61" fmla="*/ 1344201 w 4678328"/>
              <a:gd name="connsiteY61" fmla="*/ 2195950 h 3402259"/>
              <a:gd name="connsiteX62" fmla="*/ 1326072 w 4678328"/>
              <a:gd name="connsiteY62" fmla="*/ 2080659 h 3402259"/>
              <a:gd name="connsiteX63" fmla="*/ 1516430 w 4678328"/>
              <a:gd name="connsiteY63" fmla="*/ 1581517 h 3402259"/>
              <a:gd name="connsiteX64" fmla="*/ 2014889 w 4678328"/>
              <a:gd name="connsiteY64" fmla="*/ 1374465 h 3402259"/>
              <a:gd name="connsiteX65" fmla="*/ 2161396 w 4678328"/>
              <a:gd name="connsiteY65" fmla="*/ 1189365 h 3402259"/>
              <a:gd name="connsiteX66" fmla="*/ 2128270 w 4678328"/>
              <a:gd name="connsiteY66" fmla="*/ 940606 h 3402259"/>
              <a:gd name="connsiteX67" fmla="*/ 2050844 w 4678328"/>
              <a:gd name="connsiteY67" fmla="*/ 873907 h 3402259"/>
              <a:gd name="connsiteX68" fmla="*/ 2014865 w 4678328"/>
              <a:gd name="connsiteY68" fmla="*/ 600394 h 3402259"/>
              <a:gd name="connsiteX69" fmla="*/ 2443355 w 4678328"/>
              <a:gd name="connsiteY69" fmla="*/ 968 h 3402259"/>
              <a:gd name="connsiteX0" fmla="*/ 2186646 w 4678328"/>
              <a:gd name="connsiteY0" fmla="*/ 1275654 h 3402259"/>
              <a:gd name="connsiteX1" fmla="*/ 2336664 w 4678328"/>
              <a:gd name="connsiteY1" fmla="*/ 2147192 h 3402259"/>
              <a:gd name="connsiteX2" fmla="*/ 2393814 w 4678328"/>
              <a:gd name="connsiteY2" fmla="*/ 1930498 h 3402259"/>
              <a:gd name="connsiteX3" fmla="*/ 2474777 w 4678328"/>
              <a:gd name="connsiteY3" fmla="*/ 1711423 h 3402259"/>
              <a:gd name="connsiteX4" fmla="*/ 2346189 w 4678328"/>
              <a:gd name="connsiteY4" fmla="*/ 1580454 h 3402259"/>
              <a:gd name="connsiteX5" fmla="*/ 2396196 w 4678328"/>
              <a:gd name="connsiteY5" fmla="*/ 1528067 h 3402259"/>
              <a:gd name="connsiteX6" fmla="*/ 2186646 w 4678328"/>
              <a:gd name="connsiteY6" fmla="*/ 1275654 h 3402259"/>
              <a:gd name="connsiteX7" fmla="*/ 2784341 w 4678328"/>
              <a:gd name="connsiteY7" fmla="*/ 1175642 h 3402259"/>
              <a:gd name="connsiteX8" fmla="*/ 2570029 w 4678328"/>
              <a:gd name="connsiteY8" fmla="*/ 1513779 h 3402259"/>
              <a:gd name="connsiteX9" fmla="*/ 2627179 w 4678328"/>
              <a:gd name="connsiteY9" fmla="*/ 1556642 h 3402259"/>
              <a:gd name="connsiteX10" fmla="*/ 2581935 w 4678328"/>
              <a:gd name="connsiteY10" fmla="*/ 1699517 h 3402259"/>
              <a:gd name="connsiteX11" fmla="*/ 2655754 w 4678328"/>
              <a:gd name="connsiteY11" fmla="*/ 1882873 h 3402259"/>
              <a:gd name="connsiteX12" fmla="*/ 2667660 w 4678328"/>
              <a:gd name="connsiteY12" fmla="*/ 2249585 h 3402259"/>
              <a:gd name="connsiteX13" fmla="*/ 2784341 w 4678328"/>
              <a:gd name="connsiteY13" fmla="*/ 1175642 h 3402259"/>
              <a:gd name="connsiteX14" fmla="*/ 2443355 w 4678328"/>
              <a:gd name="connsiteY14" fmla="*/ 968 h 3402259"/>
              <a:gd name="connsiteX15" fmla="*/ 2864576 w 4678328"/>
              <a:gd name="connsiteY15" fmla="*/ 252031 h 3402259"/>
              <a:gd name="connsiteX16" fmla="*/ 2878765 w 4678328"/>
              <a:gd name="connsiteY16" fmla="*/ 645425 h 3402259"/>
              <a:gd name="connsiteX17" fmla="*/ 2830455 w 4678328"/>
              <a:gd name="connsiteY17" fmla="*/ 854999 h 3402259"/>
              <a:gd name="connsiteX18" fmla="*/ 2788464 w 4678328"/>
              <a:gd name="connsiteY18" fmla="*/ 923913 h 3402259"/>
              <a:gd name="connsiteX19" fmla="*/ 2757485 w 4678328"/>
              <a:gd name="connsiteY19" fmla="*/ 1099042 h 3402259"/>
              <a:gd name="connsiteX20" fmla="*/ 2960953 w 4678328"/>
              <a:gd name="connsiteY20" fmla="*/ 1274877 h 3402259"/>
              <a:gd name="connsiteX21" fmla="*/ 3155602 w 4678328"/>
              <a:gd name="connsiteY21" fmla="*/ 1338251 h 3402259"/>
              <a:gd name="connsiteX22" fmla="*/ 3504160 w 4678328"/>
              <a:gd name="connsiteY22" fmla="*/ 1437840 h 3402259"/>
              <a:gd name="connsiteX23" fmla="*/ 3703337 w 4678328"/>
              <a:gd name="connsiteY23" fmla="*/ 1659649 h 3402259"/>
              <a:gd name="connsiteX24" fmla="*/ 3755300 w 4678328"/>
              <a:gd name="connsiteY24" fmla="*/ 1871228 h 3402259"/>
              <a:gd name="connsiteX25" fmla="*/ 3857246 w 4678328"/>
              <a:gd name="connsiteY25" fmla="*/ 2198331 h 3402259"/>
              <a:gd name="connsiteX26" fmla="*/ 3912509 w 4678328"/>
              <a:gd name="connsiteY26" fmla="*/ 2547361 h 3402259"/>
              <a:gd name="connsiteX27" fmla="*/ 4032115 w 4678328"/>
              <a:gd name="connsiteY27" fmla="*/ 2716759 h 3402259"/>
              <a:gd name="connsiteX28" fmla="*/ 4293462 w 4678328"/>
              <a:gd name="connsiteY28" fmla="*/ 2598122 h 3402259"/>
              <a:gd name="connsiteX29" fmla="*/ 4378999 w 4678328"/>
              <a:gd name="connsiteY29" fmla="*/ 2354385 h 3402259"/>
              <a:gd name="connsiteX30" fmla="*/ 4540311 w 4678328"/>
              <a:gd name="connsiteY30" fmla="*/ 2072525 h 3402259"/>
              <a:gd name="connsiteX31" fmla="*/ 4554362 w 4678328"/>
              <a:gd name="connsiteY31" fmla="*/ 2271230 h 3402259"/>
              <a:gd name="connsiteX32" fmla="*/ 4659208 w 4678328"/>
              <a:gd name="connsiteY32" fmla="*/ 2298862 h 3402259"/>
              <a:gd name="connsiteX33" fmla="*/ 4640370 w 4678328"/>
              <a:gd name="connsiteY33" fmla="*/ 2456354 h 3402259"/>
              <a:gd name="connsiteX34" fmla="*/ 4634901 w 4678328"/>
              <a:gd name="connsiteY34" fmla="*/ 2542598 h 3402259"/>
              <a:gd name="connsiteX35" fmla="*/ 4535549 w 4678328"/>
              <a:gd name="connsiteY35" fmla="*/ 2781336 h 3402259"/>
              <a:gd name="connsiteX36" fmla="*/ 4489809 w 4678328"/>
              <a:gd name="connsiteY36" fmla="*/ 3178251 h 3402259"/>
              <a:gd name="connsiteX37" fmla="*/ 4232964 w 4678328"/>
              <a:gd name="connsiteY37" fmla="*/ 3316434 h 3402259"/>
              <a:gd name="connsiteX38" fmla="*/ 3818438 w 4678328"/>
              <a:gd name="connsiteY38" fmla="*/ 3395039 h 3402259"/>
              <a:gd name="connsiteX39" fmla="*/ 3605871 w 4678328"/>
              <a:gd name="connsiteY39" fmla="*/ 3292574 h 3402259"/>
              <a:gd name="connsiteX40" fmla="*/ 3481527 w 4678328"/>
              <a:gd name="connsiteY40" fmla="*/ 3189685 h 3402259"/>
              <a:gd name="connsiteX41" fmla="*/ 3464858 w 4678328"/>
              <a:gd name="connsiteY41" fmla="*/ 3382660 h 3402259"/>
              <a:gd name="connsiteX42" fmla="*/ 1512398 w 4678328"/>
              <a:gd name="connsiteY42" fmla="*/ 3378134 h 3402259"/>
              <a:gd name="connsiteX43" fmla="*/ 1503345 w 4678328"/>
              <a:gd name="connsiteY43" fmla="*/ 3170870 h 3402259"/>
              <a:gd name="connsiteX44" fmla="*/ 1179353 w 4678328"/>
              <a:gd name="connsiteY44" fmla="*/ 3279749 h 3402259"/>
              <a:gd name="connsiteX45" fmla="*/ 734673 w 4678328"/>
              <a:gd name="connsiteY45" fmla="*/ 3205150 h 3402259"/>
              <a:gd name="connsiteX46" fmla="*/ 586446 w 4678328"/>
              <a:gd name="connsiteY46" fmla="*/ 3135411 h 3402259"/>
              <a:gd name="connsiteX47" fmla="*/ 443618 w 4678328"/>
              <a:gd name="connsiteY47" fmla="*/ 3074136 h 3402259"/>
              <a:gd name="connsiteX48" fmla="*/ 432655 w 4678328"/>
              <a:gd name="connsiteY48" fmla="*/ 2753468 h 3402259"/>
              <a:gd name="connsiteX49" fmla="*/ 208699 w 4678328"/>
              <a:gd name="connsiteY49" fmla="*/ 2578576 h 3402259"/>
              <a:gd name="connsiteX50" fmla="*/ 116962 w 4678328"/>
              <a:gd name="connsiteY50" fmla="*/ 2490164 h 3402259"/>
              <a:gd name="connsiteX51" fmla="*/ 64952 w 4678328"/>
              <a:gd name="connsiteY51" fmla="*/ 2375792 h 3402259"/>
              <a:gd name="connsiteX52" fmla="*/ 27630 w 4678328"/>
              <a:gd name="connsiteY52" fmla="*/ 2222638 h 3402259"/>
              <a:gd name="connsiteX53" fmla="*/ 11669 w 4678328"/>
              <a:gd name="connsiteY53" fmla="*/ 2115883 h 3402259"/>
              <a:gd name="connsiteX54" fmla="*/ 303054 w 4678328"/>
              <a:gd name="connsiteY54" fmla="*/ 2228344 h 3402259"/>
              <a:gd name="connsiteX55" fmla="*/ 323070 w 4678328"/>
              <a:gd name="connsiteY55" fmla="*/ 1925053 h 3402259"/>
              <a:gd name="connsiteX56" fmla="*/ 503904 w 4678328"/>
              <a:gd name="connsiteY56" fmla="*/ 2298155 h 3402259"/>
              <a:gd name="connsiteX57" fmla="*/ 578690 w 4678328"/>
              <a:gd name="connsiteY57" fmla="*/ 2495657 h 3402259"/>
              <a:gd name="connsiteX58" fmla="*/ 891247 w 4678328"/>
              <a:gd name="connsiteY58" fmla="*/ 2642492 h 3402259"/>
              <a:gd name="connsiteX59" fmla="*/ 1102163 w 4678328"/>
              <a:gd name="connsiteY59" fmla="*/ 2656002 h 3402259"/>
              <a:gd name="connsiteX60" fmla="*/ 1171927 w 4678328"/>
              <a:gd name="connsiteY60" fmla="*/ 2482572 h 3402259"/>
              <a:gd name="connsiteX61" fmla="*/ 1344201 w 4678328"/>
              <a:gd name="connsiteY61" fmla="*/ 2195950 h 3402259"/>
              <a:gd name="connsiteX62" fmla="*/ 1326072 w 4678328"/>
              <a:gd name="connsiteY62" fmla="*/ 2080659 h 3402259"/>
              <a:gd name="connsiteX63" fmla="*/ 1516430 w 4678328"/>
              <a:gd name="connsiteY63" fmla="*/ 1581517 h 3402259"/>
              <a:gd name="connsiteX64" fmla="*/ 2014889 w 4678328"/>
              <a:gd name="connsiteY64" fmla="*/ 1374465 h 3402259"/>
              <a:gd name="connsiteX65" fmla="*/ 2161396 w 4678328"/>
              <a:gd name="connsiteY65" fmla="*/ 1189365 h 3402259"/>
              <a:gd name="connsiteX66" fmla="*/ 2128270 w 4678328"/>
              <a:gd name="connsiteY66" fmla="*/ 940606 h 3402259"/>
              <a:gd name="connsiteX67" fmla="*/ 2050844 w 4678328"/>
              <a:gd name="connsiteY67" fmla="*/ 873907 h 3402259"/>
              <a:gd name="connsiteX68" fmla="*/ 2014865 w 4678328"/>
              <a:gd name="connsiteY68" fmla="*/ 600394 h 3402259"/>
              <a:gd name="connsiteX69" fmla="*/ 2443355 w 4678328"/>
              <a:gd name="connsiteY69" fmla="*/ 968 h 3402259"/>
              <a:gd name="connsiteX0" fmla="*/ 2186646 w 4678328"/>
              <a:gd name="connsiteY0" fmla="*/ 1275654 h 3402259"/>
              <a:gd name="connsiteX1" fmla="*/ 2336664 w 4678328"/>
              <a:gd name="connsiteY1" fmla="*/ 2147192 h 3402259"/>
              <a:gd name="connsiteX2" fmla="*/ 2393814 w 4678328"/>
              <a:gd name="connsiteY2" fmla="*/ 1930498 h 3402259"/>
              <a:gd name="connsiteX3" fmla="*/ 2474777 w 4678328"/>
              <a:gd name="connsiteY3" fmla="*/ 1711423 h 3402259"/>
              <a:gd name="connsiteX4" fmla="*/ 2346189 w 4678328"/>
              <a:gd name="connsiteY4" fmla="*/ 1580454 h 3402259"/>
              <a:gd name="connsiteX5" fmla="*/ 2396196 w 4678328"/>
              <a:gd name="connsiteY5" fmla="*/ 1528067 h 3402259"/>
              <a:gd name="connsiteX6" fmla="*/ 2186646 w 4678328"/>
              <a:gd name="connsiteY6" fmla="*/ 1275654 h 3402259"/>
              <a:gd name="connsiteX7" fmla="*/ 2784341 w 4678328"/>
              <a:gd name="connsiteY7" fmla="*/ 1175642 h 3402259"/>
              <a:gd name="connsiteX8" fmla="*/ 2570029 w 4678328"/>
              <a:gd name="connsiteY8" fmla="*/ 1513779 h 3402259"/>
              <a:gd name="connsiteX9" fmla="*/ 2627179 w 4678328"/>
              <a:gd name="connsiteY9" fmla="*/ 1556642 h 3402259"/>
              <a:gd name="connsiteX10" fmla="*/ 2581935 w 4678328"/>
              <a:gd name="connsiteY10" fmla="*/ 1699517 h 3402259"/>
              <a:gd name="connsiteX11" fmla="*/ 2655754 w 4678328"/>
              <a:gd name="connsiteY11" fmla="*/ 1882873 h 3402259"/>
              <a:gd name="connsiteX12" fmla="*/ 2667660 w 4678328"/>
              <a:gd name="connsiteY12" fmla="*/ 2249585 h 3402259"/>
              <a:gd name="connsiteX13" fmla="*/ 2784341 w 4678328"/>
              <a:gd name="connsiteY13" fmla="*/ 1175642 h 3402259"/>
              <a:gd name="connsiteX14" fmla="*/ 2443355 w 4678328"/>
              <a:gd name="connsiteY14" fmla="*/ 968 h 3402259"/>
              <a:gd name="connsiteX15" fmla="*/ 2864576 w 4678328"/>
              <a:gd name="connsiteY15" fmla="*/ 252031 h 3402259"/>
              <a:gd name="connsiteX16" fmla="*/ 2878765 w 4678328"/>
              <a:gd name="connsiteY16" fmla="*/ 645425 h 3402259"/>
              <a:gd name="connsiteX17" fmla="*/ 2830455 w 4678328"/>
              <a:gd name="connsiteY17" fmla="*/ 854999 h 3402259"/>
              <a:gd name="connsiteX18" fmla="*/ 2788464 w 4678328"/>
              <a:gd name="connsiteY18" fmla="*/ 923913 h 3402259"/>
              <a:gd name="connsiteX19" fmla="*/ 2757485 w 4678328"/>
              <a:gd name="connsiteY19" fmla="*/ 1099042 h 3402259"/>
              <a:gd name="connsiteX20" fmla="*/ 2960953 w 4678328"/>
              <a:gd name="connsiteY20" fmla="*/ 1274877 h 3402259"/>
              <a:gd name="connsiteX21" fmla="*/ 3155602 w 4678328"/>
              <a:gd name="connsiteY21" fmla="*/ 1338251 h 3402259"/>
              <a:gd name="connsiteX22" fmla="*/ 3504160 w 4678328"/>
              <a:gd name="connsiteY22" fmla="*/ 1437840 h 3402259"/>
              <a:gd name="connsiteX23" fmla="*/ 3703337 w 4678328"/>
              <a:gd name="connsiteY23" fmla="*/ 1659649 h 3402259"/>
              <a:gd name="connsiteX24" fmla="*/ 3755300 w 4678328"/>
              <a:gd name="connsiteY24" fmla="*/ 1871228 h 3402259"/>
              <a:gd name="connsiteX25" fmla="*/ 3857246 w 4678328"/>
              <a:gd name="connsiteY25" fmla="*/ 2198331 h 3402259"/>
              <a:gd name="connsiteX26" fmla="*/ 3912509 w 4678328"/>
              <a:gd name="connsiteY26" fmla="*/ 2547361 h 3402259"/>
              <a:gd name="connsiteX27" fmla="*/ 4032115 w 4678328"/>
              <a:gd name="connsiteY27" fmla="*/ 2716759 h 3402259"/>
              <a:gd name="connsiteX28" fmla="*/ 4293462 w 4678328"/>
              <a:gd name="connsiteY28" fmla="*/ 2598122 h 3402259"/>
              <a:gd name="connsiteX29" fmla="*/ 4378999 w 4678328"/>
              <a:gd name="connsiteY29" fmla="*/ 2354385 h 3402259"/>
              <a:gd name="connsiteX30" fmla="*/ 4540311 w 4678328"/>
              <a:gd name="connsiteY30" fmla="*/ 2072525 h 3402259"/>
              <a:gd name="connsiteX31" fmla="*/ 4554362 w 4678328"/>
              <a:gd name="connsiteY31" fmla="*/ 2271230 h 3402259"/>
              <a:gd name="connsiteX32" fmla="*/ 4659208 w 4678328"/>
              <a:gd name="connsiteY32" fmla="*/ 2298862 h 3402259"/>
              <a:gd name="connsiteX33" fmla="*/ 4640370 w 4678328"/>
              <a:gd name="connsiteY33" fmla="*/ 2456354 h 3402259"/>
              <a:gd name="connsiteX34" fmla="*/ 4634901 w 4678328"/>
              <a:gd name="connsiteY34" fmla="*/ 2542598 h 3402259"/>
              <a:gd name="connsiteX35" fmla="*/ 4535549 w 4678328"/>
              <a:gd name="connsiteY35" fmla="*/ 2781336 h 3402259"/>
              <a:gd name="connsiteX36" fmla="*/ 4489809 w 4678328"/>
              <a:gd name="connsiteY36" fmla="*/ 3178251 h 3402259"/>
              <a:gd name="connsiteX37" fmla="*/ 4232964 w 4678328"/>
              <a:gd name="connsiteY37" fmla="*/ 3316434 h 3402259"/>
              <a:gd name="connsiteX38" fmla="*/ 3818438 w 4678328"/>
              <a:gd name="connsiteY38" fmla="*/ 3395039 h 3402259"/>
              <a:gd name="connsiteX39" fmla="*/ 3605871 w 4678328"/>
              <a:gd name="connsiteY39" fmla="*/ 3292574 h 3402259"/>
              <a:gd name="connsiteX40" fmla="*/ 3481527 w 4678328"/>
              <a:gd name="connsiteY40" fmla="*/ 3189685 h 3402259"/>
              <a:gd name="connsiteX41" fmla="*/ 3464858 w 4678328"/>
              <a:gd name="connsiteY41" fmla="*/ 3382660 h 3402259"/>
              <a:gd name="connsiteX42" fmla="*/ 1512398 w 4678328"/>
              <a:gd name="connsiteY42" fmla="*/ 3378134 h 3402259"/>
              <a:gd name="connsiteX43" fmla="*/ 1503345 w 4678328"/>
              <a:gd name="connsiteY43" fmla="*/ 3170870 h 3402259"/>
              <a:gd name="connsiteX44" fmla="*/ 1179353 w 4678328"/>
              <a:gd name="connsiteY44" fmla="*/ 3279749 h 3402259"/>
              <a:gd name="connsiteX45" fmla="*/ 734673 w 4678328"/>
              <a:gd name="connsiteY45" fmla="*/ 3205150 h 3402259"/>
              <a:gd name="connsiteX46" fmla="*/ 586446 w 4678328"/>
              <a:gd name="connsiteY46" fmla="*/ 3135411 h 3402259"/>
              <a:gd name="connsiteX47" fmla="*/ 443618 w 4678328"/>
              <a:gd name="connsiteY47" fmla="*/ 3074136 h 3402259"/>
              <a:gd name="connsiteX48" fmla="*/ 432655 w 4678328"/>
              <a:gd name="connsiteY48" fmla="*/ 2753468 h 3402259"/>
              <a:gd name="connsiteX49" fmla="*/ 208699 w 4678328"/>
              <a:gd name="connsiteY49" fmla="*/ 2578576 h 3402259"/>
              <a:gd name="connsiteX50" fmla="*/ 116962 w 4678328"/>
              <a:gd name="connsiteY50" fmla="*/ 2490164 h 3402259"/>
              <a:gd name="connsiteX51" fmla="*/ 64952 w 4678328"/>
              <a:gd name="connsiteY51" fmla="*/ 2375792 h 3402259"/>
              <a:gd name="connsiteX52" fmla="*/ 27630 w 4678328"/>
              <a:gd name="connsiteY52" fmla="*/ 2222638 h 3402259"/>
              <a:gd name="connsiteX53" fmla="*/ 11669 w 4678328"/>
              <a:gd name="connsiteY53" fmla="*/ 2115883 h 3402259"/>
              <a:gd name="connsiteX54" fmla="*/ 303054 w 4678328"/>
              <a:gd name="connsiteY54" fmla="*/ 2228344 h 3402259"/>
              <a:gd name="connsiteX55" fmla="*/ 323070 w 4678328"/>
              <a:gd name="connsiteY55" fmla="*/ 1925053 h 3402259"/>
              <a:gd name="connsiteX56" fmla="*/ 503904 w 4678328"/>
              <a:gd name="connsiteY56" fmla="*/ 2298155 h 3402259"/>
              <a:gd name="connsiteX57" fmla="*/ 578690 w 4678328"/>
              <a:gd name="connsiteY57" fmla="*/ 2495657 h 3402259"/>
              <a:gd name="connsiteX58" fmla="*/ 891247 w 4678328"/>
              <a:gd name="connsiteY58" fmla="*/ 2642492 h 3402259"/>
              <a:gd name="connsiteX59" fmla="*/ 1102163 w 4678328"/>
              <a:gd name="connsiteY59" fmla="*/ 2656002 h 3402259"/>
              <a:gd name="connsiteX60" fmla="*/ 1171927 w 4678328"/>
              <a:gd name="connsiteY60" fmla="*/ 2482572 h 3402259"/>
              <a:gd name="connsiteX61" fmla="*/ 1344201 w 4678328"/>
              <a:gd name="connsiteY61" fmla="*/ 2195950 h 3402259"/>
              <a:gd name="connsiteX62" fmla="*/ 1326072 w 4678328"/>
              <a:gd name="connsiteY62" fmla="*/ 2080659 h 3402259"/>
              <a:gd name="connsiteX63" fmla="*/ 1516430 w 4678328"/>
              <a:gd name="connsiteY63" fmla="*/ 1581517 h 3402259"/>
              <a:gd name="connsiteX64" fmla="*/ 2014889 w 4678328"/>
              <a:gd name="connsiteY64" fmla="*/ 1374465 h 3402259"/>
              <a:gd name="connsiteX65" fmla="*/ 2161396 w 4678328"/>
              <a:gd name="connsiteY65" fmla="*/ 1189365 h 3402259"/>
              <a:gd name="connsiteX66" fmla="*/ 2128270 w 4678328"/>
              <a:gd name="connsiteY66" fmla="*/ 940606 h 3402259"/>
              <a:gd name="connsiteX67" fmla="*/ 2050844 w 4678328"/>
              <a:gd name="connsiteY67" fmla="*/ 873907 h 3402259"/>
              <a:gd name="connsiteX68" fmla="*/ 2014865 w 4678328"/>
              <a:gd name="connsiteY68" fmla="*/ 600394 h 3402259"/>
              <a:gd name="connsiteX69" fmla="*/ 2443355 w 4678328"/>
              <a:gd name="connsiteY69" fmla="*/ 968 h 3402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678328" h="3402259">
                <a:moveTo>
                  <a:pt x="2186646" y="1275654"/>
                </a:moveTo>
                <a:cubicBezTo>
                  <a:pt x="2177121" y="1578073"/>
                  <a:pt x="2265227" y="1863823"/>
                  <a:pt x="2336664" y="2147192"/>
                </a:cubicBezTo>
                <a:cubicBezTo>
                  <a:pt x="2355714" y="2074961"/>
                  <a:pt x="2379527" y="2012254"/>
                  <a:pt x="2393814" y="1930498"/>
                </a:cubicBezTo>
                <a:cubicBezTo>
                  <a:pt x="2408896" y="1840804"/>
                  <a:pt x="2452552" y="1796355"/>
                  <a:pt x="2474777" y="1711423"/>
                </a:cubicBezTo>
                <a:cubicBezTo>
                  <a:pt x="2450964" y="1663005"/>
                  <a:pt x="2389052" y="1624110"/>
                  <a:pt x="2346189" y="1580454"/>
                </a:cubicBezTo>
                <a:lnTo>
                  <a:pt x="2396196" y="1528067"/>
                </a:lnTo>
                <a:cubicBezTo>
                  <a:pt x="2302534" y="1451073"/>
                  <a:pt x="2242208" y="1378842"/>
                  <a:pt x="2186646" y="1275654"/>
                </a:cubicBezTo>
                <a:close/>
                <a:moveTo>
                  <a:pt x="2784341" y="1175642"/>
                </a:moveTo>
                <a:cubicBezTo>
                  <a:pt x="2724810" y="1340741"/>
                  <a:pt x="2641466" y="1401067"/>
                  <a:pt x="2570029" y="1513779"/>
                </a:cubicBezTo>
                <a:lnTo>
                  <a:pt x="2627179" y="1556642"/>
                </a:lnTo>
                <a:cubicBezTo>
                  <a:pt x="2600192" y="1609030"/>
                  <a:pt x="2597016" y="1651892"/>
                  <a:pt x="2581935" y="1699517"/>
                </a:cubicBezTo>
                <a:cubicBezTo>
                  <a:pt x="2632735" y="1765398"/>
                  <a:pt x="2654961" y="1809848"/>
                  <a:pt x="2655754" y="1882873"/>
                </a:cubicBezTo>
                <a:lnTo>
                  <a:pt x="2667660" y="2249585"/>
                </a:lnTo>
                <a:cubicBezTo>
                  <a:pt x="2754972" y="1925735"/>
                  <a:pt x="2844667" y="1654273"/>
                  <a:pt x="2784341" y="1175642"/>
                </a:cubicBezTo>
                <a:close/>
                <a:moveTo>
                  <a:pt x="2443355" y="968"/>
                </a:moveTo>
                <a:cubicBezTo>
                  <a:pt x="2813216" y="1635"/>
                  <a:pt x="2786681" y="116410"/>
                  <a:pt x="2864576" y="252031"/>
                </a:cubicBezTo>
                <a:cubicBezTo>
                  <a:pt x="2964555" y="425117"/>
                  <a:pt x="2912331" y="530897"/>
                  <a:pt x="2878765" y="645425"/>
                </a:cubicBezTo>
                <a:cubicBezTo>
                  <a:pt x="2938068" y="658134"/>
                  <a:pt x="2911646" y="782760"/>
                  <a:pt x="2830455" y="854999"/>
                </a:cubicBezTo>
                <a:lnTo>
                  <a:pt x="2788464" y="923913"/>
                </a:lnTo>
                <a:cubicBezTo>
                  <a:pt x="2767025" y="989432"/>
                  <a:pt x="2719393" y="1057334"/>
                  <a:pt x="2757485" y="1099042"/>
                </a:cubicBezTo>
                <a:cubicBezTo>
                  <a:pt x="2820546" y="1169560"/>
                  <a:pt x="2888368" y="1244840"/>
                  <a:pt x="2960953" y="1274877"/>
                </a:cubicBezTo>
                <a:cubicBezTo>
                  <a:pt x="3030598" y="1307908"/>
                  <a:pt x="3059763" y="1312363"/>
                  <a:pt x="3155602" y="1338251"/>
                </a:cubicBezTo>
                <a:cubicBezTo>
                  <a:pt x="3293219" y="1364303"/>
                  <a:pt x="3373686" y="1390356"/>
                  <a:pt x="3504160" y="1437840"/>
                </a:cubicBezTo>
                <a:cubicBezTo>
                  <a:pt x="3651514" y="1492726"/>
                  <a:pt x="3689333" y="1547614"/>
                  <a:pt x="3703337" y="1659649"/>
                </a:cubicBezTo>
                <a:cubicBezTo>
                  <a:pt x="3717484" y="1780977"/>
                  <a:pt x="3769728" y="1726089"/>
                  <a:pt x="3755300" y="1871228"/>
                </a:cubicBezTo>
                <a:cubicBezTo>
                  <a:pt x="3741657" y="1956450"/>
                  <a:pt x="3861364" y="1901177"/>
                  <a:pt x="3857246" y="2198331"/>
                </a:cubicBezTo>
                <a:cubicBezTo>
                  <a:pt x="3852648" y="2342455"/>
                  <a:pt x="3900438" y="2434193"/>
                  <a:pt x="3912509" y="2547361"/>
                </a:cubicBezTo>
                <a:cubicBezTo>
                  <a:pt x="3926977" y="2622083"/>
                  <a:pt x="3993834" y="2661087"/>
                  <a:pt x="4032115" y="2716759"/>
                </a:cubicBezTo>
                <a:cubicBezTo>
                  <a:pt x="4072399" y="2749444"/>
                  <a:pt x="4288896" y="2639255"/>
                  <a:pt x="4293462" y="2598122"/>
                </a:cubicBezTo>
                <a:cubicBezTo>
                  <a:pt x="4299750" y="2515288"/>
                  <a:pt x="4332230" y="2430074"/>
                  <a:pt x="4378999" y="2354385"/>
                </a:cubicBezTo>
                <a:cubicBezTo>
                  <a:pt x="4426420" y="2235032"/>
                  <a:pt x="4478603" y="2053765"/>
                  <a:pt x="4540311" y="2072525"/>
                </a:cubicBezTo>
                <a:cubicBezTo>
                  <a:pt x="4577539" y="2084785"/>
                  <a:pt x="4552853" y="2201820"/>
                  <a:pt x="4554362" y="2271230"/>
                </a:cubicBezTo>
                <a:cubicBezTo>
                  <a:pt x="4554386" y="2326479"/>
                  <a:pt x="4632991" y="2269808"/>
                  <a:pt x="4659208" y="2298862"/>
                </a:cubicBezTo>
                <a:cubicBezTo>
                  <a:pt x="4700554" y="2341834"/>
                  <a:pt x="4665699" y="2408620"/>
                  <a:pt x="4640370" y="2456354"/>
                </a:cubicBezTo>
                <a:cubicBezTo>
                  <a:pt x="4606797" y="2493040"/>
                  <a:pt x="4632755" y="2503531"/>
                  <a:pt x="4634901" y="2542598"/>
                </a:cubicBezTo>
                <a:cubicBezTo>
                  <a:pt x="4649408" y="2589633"/>
                  <a:pt x="4559142" y="2569994"/>
                  <a:pt x="4535549" y="2781336"/>
                </a:cubicBezTo>
                <a:cubicBezTo>
                  <a:pt x="4554434" y="2947773"/>
                  <a:pt x="4539981" y="3057058"/>
                  <a:pt x="4489809" y="3178251"/>
                </a:cubicBezTo>
                <a:cubicBezTo>
                  <a:pt x="4430388" y="3307656"/>
                  <a:pt x="4385254" y="3284661"/>
                  <a:pt x="4232964" y="3316434"/>
                </a:cubicBezTo>
                <a:cubicBezTo>
                  <a:pt x="4088438" y="3364862"/>
                  <a:pt x="4032019" y="3422813"/>
                  <a:pt x="3818438" y="3395039"/>
                </a:cubicBezTo>
                <a:cubicBezTo>
                  <a:pt x="3723050" y="3365265"/>
                  <a:pt x="3697742" y="3331562"/>
                  <a:pt x="3605871" y="3292574"/>
                </a:cubicBezTo>
                <a:cubicBezTo>
                  <a:pt x="3549719" y="3258348"/>
                  <a:pt x="3528047" y="3167526"/>
                  <a:pt x="3481527" y="3189685"/>
                </a:cubicBezTo>
                <a:cubicBezTo>
                  <a:pt x="3429139" y="3216704"/>
                  <a:pt x="3464858" y="3322304"/>
                  <a:pt x="3464858" y="3382660"/>
                </a:cubicBezTo>
                <a:lnTo>
                  <a:pt x="1512398" y="3378134"/>
                </a:lnTo>
                <a:lnTo>
                  <a:pt x="1503345" y="3170870"/>
                </a:lnTo>
                <a:cubicBezTo>
                  <a:pt x="1419954" y="3222244"/>
                  <a:pt x="1317513" y="3295050"/>
                  <a:pt x="1179353" y="3279749"/>
                </a:cubicBezTo>
                <a:cubicBezTo>
                  <a:pt x="965244" y="3258852"/>
                  <a:pt x="817813" y="3237953"/>
                  <a:pt x="734673" y="3205150"/>
                </a:cubicBezTo>
                <a:cubicBezTo>
                  <a:pt x="610852" y="3190221"/>
                  <a:pt x="643290" y="3127878"/>
                  <a:pt x="586446" y="3135411"/>
                </a:cubicBezTo>
                <a:cubicBezTo>
                  <a:pt x="503408" y="3123894"/>
                  <a:pt x="462900" y="3136602"/>
                  <a:pt x="443618" y="3074136"/>
                </a:cubicBezTo>
                <a:cubicBezTo>
                  <a:pt x="443139" y="3033127"/>
                  <a:pt x="406941" y="2873057"/>
                  <a:pt x="432655" y="2753468"/>
                </a:cubicBezTo>
                <a:cubicBezTo>
                  <a:pt x="343716" y="2704696"/>
                  <a:pt x="273826" y="2655923"/>
                  <a:pt x="208699" y="2578576"/>
                </a:cubicBezTo>
                <a:cubicBezTo>
                  <a:pt x="185263" y="2553868"/>
                  <a:pt x="145160" y="2543447"/>
                  <a:pt x="116962" y="2490164"/>
                </a:cubicBezTo>
                <a:cubicBezTo>
                  <a:pt x="94989" y="2455970"/>
                  <a:pt x="132229" y="2430302"/>
                  <a:pt x="64952" y="2375792"/>
                </a:cubicBezTo>
                <a:cubicBezTo>
                  <a:pt x="38157" y="2352239"/>
                  <a:pt x="28573" y="2269925"/>
                  <a:pt x="27630" y="2222638"/>
                </a:cubicBezTo>
                <a:cubicBezTo>
                  <a:pt x="35010" y="2192610"/>
                  <a:pt x="-24286" y="2141149"/>
                  <a:pt x="11669" y="2115883"/>
                </a:cubicBezTo>
                <a:cubicBezTo>
                  <a:pt x="46885" y="2082726"/>
                  <a:pt x="177350" y="2287695"/>
                  <a:pt x="303054" y="2228344"/>
                </a:cubicBezTo>
                <a:cubicBezTo>
                  <a:pt x="382752" y="2203447"/>
                  <a:pt x="219561" y="1961856"/>
                  <a:pt x="323070" y="1925053"/>
                </a:cubicBezTo>
                <a:cubicBezTo>
                  <a:pt x="415892" y="1900195"/>
                  <a:pt x="415846" y="2163469"/>
                  <a:pt x="503904" y="2298155"/>
                </a:cubicBezTo>
                <a:cubicBezTo>
                  <a:pt x="550264" y="2363195"/>
                  <a:pt x="565668" y="2423473"/>
                  <a:pt x="578690" y="2495657"/>
                </a:cubicBezTo>
                <a:cubicBezTo>
                  <a:pt x="709923" y="2548284"/>
                  <a:pt x="763521" y="2634024"/>
                  <a:pt x="891247" y="2642492"/>
                </a:cubicBezTo>
                <a:cubicBezTo>
                  <a:pt x="1009449" y="2641435"/>
                  <a:pt x="1057367" y="2674717"/>
                  <a:pt x="1102163" y="2656002"/>
                </a:cubicBezTo>
                <a:cubicBezTo>
                  <a:pt x="1185743" y="2625974"/>
                  <a:pt x="1157404" y="2534032"/>
                  <a:pt x="1171927" y="2482572"/>
                </a:cubicBezTo>
                <a:cubicBezTo>
                  <a:pt x="1230939" y="2381475"/>
                  <a:pt x="1280426" y="2313715"/>
                  <a:pt x="1344201" y="2195950"/>
                </a:cubicBezTo>
                <a:cubicBezTo>
                  <a:pt x="1364351" y="2156725"/>
                  <a:pt x="1303541" y="2160365"/>
                  <a:pt x="1326072" y="2080659"/>
                </a:cubicBezTo>
                <a:cubicBezTo>
                  <a:pt x="1413336" y="1841254"/>
                  <a:pt x="1455359" y="1608991"/>
                  <a:pt x="1516430" y="1581517"/>
                </a:cubicBezTo>
                <a:lnTo>
                  <a:pt x="2014889" y="1374465"/>
                </a:lnTo>
                <a:lnTo>
                  <a:pt x="2161396" y="1189365"/>
                </a:lnTo>
                <a:cubicBezTo>
                  <a:pt x="2225760" y="1076284"/>
                  <a:pt x="2144868" y="1029875"/>
                  <a:pt x="2128270" y="940606"/>
                </a:cubicBezTo>
                <a:lnTo>
                  <a:pt x="2050844" y="873907"/>
                </a:lnTo>
                <a:cubicBezTo>
                  <a:pt x="2029326" y="830361"/>
                  <a:pt x="2034003" y="689184"/>
                  <a:pt x="2014865" y="600394"/>
                </a:cubicBezTo>
                <a:cubicBezTo>
                  <a:pt x="1875314" y="208904"/>
                  <a:pt x="2133628" y="-16727"/>
                  <a:pt x="2443355" y="9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bg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Types of GD</a:t>
            </a:r>
            <a:endParaRPr lang="en-US" dirty="0"/>
          </a:p>
        </p:txBody>
      </p:sp>
      <p:sp>
        <p:nvSpPr>
          <p:cNvPr id="3" name="Content Placeholder 2"/>
          <p:cNvSpPr>
            <a:spLocks noGrp="1"/>
          </p:cNvSpPr>
          <p:nvPr>
            <p:ph idx="1"/>
          </p:nvPr>
        </p:nvSpPr>
        <p:spPr/>
        <p:txBody>
          <a:bodyPr/>
          <a:lstStyle/>
          <a:p>
            <a:r>
              <a:rPr lang="en-IN" dirty="0"/>
              <a:t>Brainstorming</a:t>
            </a:r>
          </a:p>
          <a:p>
            <a:r>
              <a:rPr lang="en-IN" dirty="0"/>
              <a:t>NGT</a:t>
            </a:r>
          </a:p>
          <a:p>
            <a:r>
              <a:rPr lang="en-IN" dirty="0"/>
              <a:t>Delphi Technique</a:t>
            </a:r>
            <a:endParaRPr lang="en-US" dirty="0"/>
          </a:p>
          <a:p>
            <a:endParaRPr lang="en-US" dirty="0"/>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37838" y="413748"/>
            <a:ext cx="6191673" cy="923330"/>
          </a:xfrm>
          <a:prstGeom prst="rect">
            <a:avLst/>
          </a:prstGeom>
          <a:noFill/>
        </p:spPr>
        <p:txBody>
          <a:bodyPr wrap="square" rtlCol="0" anchor="ctr">
            <a:spAutoFit/>
          </a:bodyPr>
          <a:lstStyle/>
          <a:p>
            <a:r>
              <a:rPr lang="en-US" altLang="ko-KR" sz="5400" dirty="0">
                <a:solidFill>
                  <a:schemeClr val="bg1"/>
                </a:solidFill>
                <a:cs typeface="Arial" pitchFamily="34" charset="0"/>
              </a:rPr>
              <a:t>Table of Content</a:t>
            </a:r>
            <a:endParaRPr lang="ko-KR" altLang="en-US" sz="5400" dirty="0">
              <a:solidFill>
                <a:schemeClr val="bg1"/>
              </a:solidFill>
              <a:cs typeface="Arial" pitchFamily="34" charset="0"/>
            </a:endParaRPr>
          </a:p>
        </p:txBody>
      </p:sp>
      <p:sp>
        <p:nvSpPr>
          <p:cNvPr id="3" name="Rectangle 2">
            <a:extLst>
              <a:ext uri="{FF2B5EF4-FFF2-40B4-BE49-F238E27FC236}">
                <a16:creationId xmlns:a16="http://schemas.microsoft.com/office/drawing/2014/main" id="{C16572F3-4E11-495E-90C6-7D5E21AEF175}"/>
              </a:ext>
            </a:extLst>
          </p:cNvPr>
          <p:cNvSpPr/>
          <p:nvPr/>
        </p:nvSpPr>
        <p:spPr>
          <a:xfrm>
            <a:off x="4178105" y="1337078"/>
            <a:ext cx="8013895" cy="5847755"/>
          </a:xfrm>
          <a:prstGeom prst="rect">
            <a:avLst/>
          </a:prstGeom>
          <a:noFill/>
        </p:spPr>
        <p:txBody>
          <a:bodyPr wrap="square" lIns="91440" tIns="45720" rIns="91440" bIns="45720">
            <a:spAutoFit/>
          </a:bodyPr>
          <a:lstStyle/>
          <a:p>
            <a:pPr algn="ctr"/>
            <a:r>
              <a:rPr lang="en-US" sz="3600" b="1" cap="none" spc="0" dirty="0">
                <a:ln w="6600">
                  <a:solidFill>
                    <a:schemeClr val="accent2"/>
                  </a:solidFill>
                  <a:prstDash val="solid"/>
                </a:ln>
                <a:solidFill>
                  <a:srgbClr val="FFFFFF"/>
                </a:solidFill>
                <a:effectLst>
                  <a:outerShdw dist="38100" dir="2700000" algn="tl" rotWithShape="0">
                    <a:schemeClr val="accent2"/>
                  </a:outerShdw>
                </a:effectLst>
              </a:rPr>
              <a:t>UNIT-2</a:t>
            </a:r>
          </a:p>
          <a:p>
            <a:endParaRPr lang="en-US" sz="3200" b="1" dirty="0">
              <a:ln w="6600">
                <a:solidFill>
                  <a:schemeClr val="accent2"/>
                </a:solidFill>
                <a:prstDash val="solid"/>
              </a:ln>
              <a:solidFill>
                <a:srgbClr val="FFFFFF"/>
              </a:solidFill>
              <a:effectLst>
                <a:outerShdw dist="38100" dir="2700000" algn="tl" rotWithShape="0">
                  <a:schemeClr val="accent2"/>
                </a:outerShdw>
              </a:effectLst>
            </a:endParaRPr>
          </a:p>
          <a:p>
            <a:pPr marL="514350" indent="-514350"/>
            <a:r>
              <a:rPr lang="en-IN" sz="2400" dirty="0">
                <a:solidFill>
                  <a:schemeClr val="bg1"/>
                </a:solidFill>
              </a:rPr>
              <a:t>1.    CV &amp; Resume Writing</a:t>
            </a:r>
          </a:p>
          <a:p>
            <a:pPr marL="514350" indent="-514350"/>
            <a:r>
              <a:rPr lang="en-IN" sz="2400" dirty="0">
                <a:solidFill>
                  <a:schemeClr val="bg1"/>
                </a:solidFill>
              </a:rPr>
              <a:t>2.     Interview Skills</a:t>
            </a:r>
          </a:p>
          <a:p>
            <a:pPr marL="514350" indent="-514350"/>
            <a:r>
              <a:rPr lang="en-IN" sz="2400" dirty="0">
                <a:solidFill>
                  <a:schemeClr val="bg1"/>
                </a:solidFill>
              </a:rPr>
              <a:t>3.     Group Discussion</a:t>
            </a:r>
          </a:p>
          <a:p>
            <a:pPr marL="514350" indent="-514350"/>
            <a:r>
              <a:rPr lang="en-IN" sz="2400" dirty="0">
                <a:solidFill>
                  <a:schemeClr val="bg1"/>
                </a:solidFill>
              </a:rPr>
              <a:t>4.     Effective Profiling</a:t>
            </a:r>
          </a:p>
          <a:p>
            <a:pPr marL="514350" indent="-514350"/>
            <a:r>
              <a:rPr lang="en-IN" sz="2400" dirty="0">
                <a:solidFill>
                  <a:schemeClr val="bg1"/>
                </a:solidFill>
              </a:rPr>
              <a:t>5.     Communication &amp; Networking</a:t>
            </a:r>
            <a:endParaRPr lang="en-US" sz="3200" b="1" cap="none" spc="0" dirty="0">
              <a:ln w="6600">
                <a:solidFill>
                  <a:schemeClr val="accent2"/>
                </a:solidFill>
                <a:prstDash val="solid"/>
              </a:ln>
              <a:solidFill>
                <a:schemeClr val="bg1"/>
              </a:solidFill>
              <a:effectLst>
                <a:outerShdw dist="38100" dir="2700000" algn="tl" rotWithShape="0">
                  <a:schemeClr val="accent2"/>
                </a:outerShdw>
              </a:effectLst>
            </a:endParaRPr>
          </a:p>
          <a:p>
            <a:r>
              <a:rPr lang="en-IN" sz="2000" dirty="0">
                <a:solidFill>
                  <a:schemeClr val="bg1"/>
                </a:solidFill>
                <a:latin typeface="Century" pitchFamily="18" charset="0"/>
              </a:rPr>
              <a:t>         </a:t>
            </a:r>
            <a:r>
              <a:rPr lang="en-IN" sz="2400" dirty="0">
                <a:solidFill>
                  <a:schemeClr val="bg1"/>
                </a:solidFill>
                <a:latin typeface="Century" pitchFamily="18" charset="0"/>
              </a:rPr>
              <a:t>Building Relationships</a:t>
            </a:r>
            <a:endParaRPr lang="en-US" sz="2400" dirty="0">
              <a:solidFill>
                <a:schemeClr val="bg1"/>
              </a:solidFill>
              <a:latin typeface="Century" pitchFamily="18" charset="0"/>
            </a:endParaRPr>
          </a:p>
          <a:p>
            <a:pPr marL="457200" indent="-457200" algn="l"/>
            <a:r>
              <a:rPr lang="en-US" sz="2400" dirty="0">
                <a:solidFill>
                  <a:schemeClr val="bg1"/>
                </a:solidFill>
                <a:latin typeface="Century" pitchFamily="18" charset="0"/>
              </a:rPr>
              <a:t>6.    Writing the Statement of Purpose(SOP) for admission in  Higher  Studies</a:t>
            </a:r>
          </a:p>
          <a:p>
            <a:pPr marL="457200" indent="-457200" algn="l"/>
            <a:r>
              <a:rPr lang="en-IN" sz="2400" b="0" i="0" u="none" strike="noStrike" baseline="0" dirty="0">
                <a:solidFill>
                  <a:schemeClr val="bg1"/>
                </a:solidFill>
                <a:latin typeface="Century" pitchFamily="18" charset="0"/>
              </a:rPr>
              <a:t>7.    Seminar &amp;</a:t>
            </a:r>
            <a:r>
              <a:rPr lang="en-IN" sz="2400" b="0" i="0" u="none" strike="noStrike" dirty="0">
                <a:solidFill>
                  <a:schemeClr val="bg1"/>
                </a:solidFill>
                <a:latin typeface="Century" pitchFamily="18" charset="0"/>
              </a:rPr>
              <a:t> Conference Paper Writing</a:t>
            </a:r>
          </a:p>
          <a:p>
            <a:pPr marL="457200" indent="-457200" algn="l"/>
            <a:r>
              <a:rPr lang="en-IN" sz="2400" baseline="0" dirty="0">
                <a:solidFill>
                  <a:schemeClr val="bg1"/>
                </a:solidFill>
                <a:latin typeface="Century" pitchFamily="18" charset="0"/>
              </a:rPr>
              <a:t>8.    Expert</a:t>
            </a:r>
            <a:r>
              <a:rPr lang="en-IN" sz="2400" dirty="0">
                <a:solidFill>
                  <a:schemeClr val="bg1"/>
                </a:solidFill>
                <a:latin typeface="Century" pitchFamily="18" charset="0"/>
              </a:rPr>
              <a:t> Technical Lecture </a:t>
            </a:r>
          </a:p>
          <a:p>
            <a:pPr marL="457200" indent="-457200" algn="l"/>
            <a:r>
              <a:rPr lang="en-IN" sz="2400" b="0" i="0" u="none" strike="noStrike" dirty="0">
                <a:solidFill>
                  <a:schemeClr val="bg1"/>
                </a:solidFill>
                <a:latin typeface="Century" pitchFamily="18" charset="0"/>
              </a:rPr>
              <a:t>       Writing &amp;Presenting</a:t>
            </a:r>
            <a:endParaRPr lang="en-US" sz="2400" b="0" i="0" u="none" strike="noStrike" baseline="0" dirty="0">
              <a:solidFill>
                <a:schemeClr val="bg1"/>
              </a:solidFill>
              <a:latin typeface="Century" pitchFamily="18" charset="0"/>
            </a:endParaRPr>
          </a:p>
          <a:p>
            <a:pPr algn="l"/>
            <a:endParaRPr lang="en-US" sz="2400" b="1" dirty="0">
              <a:ln w="6600">
                <a:solidFill>
                  <a:schemeClr val="accent2"/>
                </a:solidFill>
                <a:prstDash val="solid"/>
              </a:ln>
              <a:solidFill>
                <a:srgbClr val="FFFFFF"/>
              </a:solidFill>
              <a:effectLst>
                <a:outerShdw dist="38100" dir="2700000" algn="tl" rotWithShape="0">
                  <a:schemeClr val="accent2"/>
                </a:outerShdw>
              </a:effectLst>
              <a:latin typeface="Century" pitchFamily="18" charset="0"/>
            </a:endParaRPr>
          </a:p>
          <a:p>
            <a:endParaRPr lang="en-US" b="1" cap="none" spc="0" dirty="0">
              <a:ln w="6600">
                <a:solidFill>
                  <a:schemeClr val="accent2"/>
                </a:solidFill>
                <a:prstDash val="solid"/>
              </a:ln>
              <a:solidFill>
                <a:srgbClr val="FFFFFF"/>
              </a:solidFill>
              <a:effectLst>
                <a:outerShdw dist="38100" dir="2700000" algn="tl" rotWithShape="0">
                  <a:schemeClr val="accent2"/>
                </a:outerShdw>
              </a:effectLst>
              <a:latin typeface="Century" pitchFamily="18" charset="0"/>
            </a:endParaRPr>
          </a:p>
        </p:txBody>
      </p:sp>
    </p:spTree>
    <p:extLst>
      <p:ext uri="{BB962C8B-B14F-4D97-AF65-F5344CB8AC3E}">
        <p14:creationId xmlns:p14="http://schemas.microsoft.com/office/powerpoint/2010/main" val="40333848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Brainstorming </a:t>
            </a:r>
            <a:endParaRPr lang="en-US" dirty="0"/>
          </a:p>
        </p:txBody>
      </p:sp>
      <p:sp>
        <p:nvSpPr>
          <p:cNvPr id="3" name="Content Placeholder 2"/>
          <p:cNvSpPr>
            <a:spLocks noGrp="1"/>
          </p:cNvSpPr>
          <p:nvPr>
            <p:ph idx="1"/>
          </p:nvPr>
        </p:nvSpPr>
        <p:spPr/>
        <p:txBody>
          <a:bodyPr/>
          <a:lstStyle/>
          <a:p>
            <a:r>
              <a:rPr lang="en-IN" dirty="0"/>
              <a:t> Brainstorming is a situation where a group of people meet to generate new ideas and solutions around a specific domain of interest by removing inhibitions. People are able to think more freely and they suggest as many spontaneous new ideas as possible. All the ideas are noted down without criticism and after the brainstorming session the ideas are evaluated. </a:t>
            </a:r>
            <a:endParaRPr lang="en-US" dirty="0"/>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Steps of Brain Storming Technique</a:t>
            </a:r>
            <a:endParaRPr lang="en-US" dirty="0"/>
          </a:p>
        </p:txBody>
      </p:sp>
      <p:sp>
        <p:nvSpPr>
          <p:cNvPr id="3" name="Content Placeholder 2"/>
          <p:cNvSpPr>
            <a:spLocks noGrp="1"/>
          </p:cNvSpPr>
          <p:nvPr>
            <p:ph idx="1"/>
          </p:nvPr>
        </p:nvSpPr>
        <p:spPr/>
        <p:txBody>
          <a:bodyPr/>
          <a:lstStyle/>
          <a:p>
            <a:r>
              <a:rPr lang="en-IN" dirty="0"/>
              <a:t>Define the </a:t>
            </a:r>
            <a:r>
              <a:rPr lang="en-IN" b="1" dirty="0"/>
              <a:t>problem</a:t>
            </a:r>
            <a:r>
              <a:rPr lang="en-IN" dirty="0"/>
              <a:t>. The first step should be to determine a </a:t>
            </a:r>
            <a:r>
              <a:rPr lang="en-IN" b="1" dirty="0"/>
              <a:t>problem</a:t>
            </a:r>
            <a:r>
              <a:rPr lang="en-IN" dirty="0"/>
              <a:t> question that the brainstorming session will address. ...</a:t>
            </a:r>
          </a:p>
          <a:p>
            <a:r>
              <a:rPr lang="en-IN" dirty="0"/>
              <a:t>Lay out the context and </a:t>
            </a:r>
            <a:r>
              <a:rPr lang="en-IN" b="1" dirty="0"/>
              <a:t>definitions</a:t>
            </a:r>
            <a:r>
              <a:rPr lang="en-IN" dirty="0"/>
              <a:t>. ...</a:t>
            </a:r>
          </a:p>
          <a:p>
            <a:r>
              <a:rPr lang="en-IN" dirty="0"/>
              <a:t>Pick an appropriate facilitator. ...</a:t>
            </a:r>
          </a:p>
          <a:p>
            <a:r>
              <a:rPr lang="en-IN" dirty="0"/>
              <a:t>Invite the right people. ...</a:t>
            </a:r>
          </a:p>
          <a:p>
            <a:r>
              <a:rPr lang="en-IN" dirty="0"/>
              <a:t>Set the agenda. ...</a:t>
            </a:r>
          </a:p>
          <a:p>
            <a:r>
              <a:rPr lang="en-IN" dirty="0"/>
              <a:t>Holding the session.</a:t>
            </a:r>
          </a:p>
          <a:p>
            <a:endParaRPr lang="en-US" dirty="0"/>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Nominal group technique</a:t>
            </a:r>
            <a:endParaRPr lang="en-US" dirty="0"/>
          </a:p>
        </p:txBody>
      </p:sp>
      <p:sp>
        <p:nvSpPr>
          <p:cNvPr id="3" name="Content Placeholder 2"/>
          <p:cNvSpPr>
            <a:spLocks noGrp="1"/>
          </p:cNvSpPr>
          <p:nvPr>
            <p:ph idx="1"/>
          </p:nvPr>
        </p:nvSpPr>
        <p:spPr/>
        <p:txBody>
          <a:bodyPr/>
          <a:lstStyle/>
          <a:p>
            <a:r>
              <a:rPr lang="en-IN" dirty="0"/>
              <a:t>Nominal group technique (NGT) is defined as a structured method for group brain storming</a:t>
            </a:r>
            <a:r>
              <a:rPr lang="en-IN" dirty="0">
                <a:solidFill>
                  <a:schemeClr val="bg1"/>
                </a:solidFill>
              </a:rPr>
              <a:t> </a:t>
            </a:r>
            <a:r>
              <a:rPr lang="en-IN" dirty="0"/>
              <a:t>that encourages contributions from everyone and facilitates quick agreement on the relative importance of issues, problems, or solutions. Team members begin by writing down their ideas, then selecting which idea they feel is best. Once team members are ready, everyone presents their favourite idea, and the suggestions are then discussed and prioritized by the entire group using a point system. NGT combines the importance ratings of individual group members into the final weighted priorities of the group.</a:t>
            </a:r>
          </a:p>
          <a:p>
            <a:endParaRPr lang="en-US" dirty="0"/>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Steps for Nominal Technique</a:t>
            </a:r>
            <a:endParaRPr lang="en-US" dirty="0"/>
          </a:p>
        </p:txBody>
      </p:sp>
      <p:sp>
        <p:nvSpPr>
          <p:cNvPr id="3" name="Content Placeholder 2"/>
          <p:cNvSpPr>
            <a:spLocks noGrp="1"/>
          </p:cNvSpPr>
          <p:nvPr>
            <p:ph idx="1"/>
          </p:nvPr>
        </p:nvSpPr>
        <p:spPr/>
        <p:txBody>
          <a:bodyPr/>
          <a:lstStyle/>
          <a:p>
            <a:pPr>
              <a:buNone/>
            </a:pPr>
            <a:r>
              <a:rPr lang="en-IN" sz="3600" dirty="0"/>
              <a:t>a</a:t>
            </a:r>
            <a:r>
              <a:rPr lang="en-IN" dirty="0"/>
              <a:t>) State the problem, question, or issue that is the subject of the brainstorming and ensure that everyone understands.</a:t>
            </a:r>
            <a:br>
              <a:rPr lang="en-IN" dirty="0"/>
            </a:br>
            <a:r>
              <a:rPr lang="en-IN" dirty="0"/>
              <a:t>b) Each team member silently thinks of solutions or ideas that come to mind when considering the problem and writes down as many as possible in a set period of time (5 to 10 minutes).</a:t>
            </a:r>
            <a:br>
              <a:rPr lang="en-IN" dirty="0"/>
            </a:br>
            <a:r>
              <a:rPr lang="en-IN" dirty="0"/>
              <a:t>c) Each member states aloud one idea. The facilitator records it on the flipchart.</a:t>
            </a:r>
            <a:endParaRPr lang="en-US" dirty="0"/>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Limitations of Nominal Group Technique</a:t>
            </a:r>
            <a:endParaRPr lang="en-US" dirty="0"/>
          </a:p>
        </p:txBody>
      </p:sp>
      <p:sp>
        <p:nvSpPr>
          <p:cNvPr id="3" name="Content Placeholder 2"/>
          <p:cNvSpPr>
            <a:spLocks noGrp="1"/>
          </p:cNvSpPr>
          <p:nvPr>
            <p:ph idx="1"/>
          </p:nvPr>
        </p:nvSpPr>
        <p:spPr/>
        <p:txBody>
          <a:bodyPr/>
          <a:lstStyle/>
          <a:p>
            <a:pPr>
              <a:buFont typeface="Wingdings" pitchFamily="2" charset="2"/>
              <a:buChar char="§"/>
            </a:pPr>
            <a:r>
              <a:rPr lang="en-US" dirty="0"/>
              <a:t>Restricts discussion or interpersonal communication during the decision-making process .</a:t>
            </a:r>
          </a:p>
          <a:p>
            <a:pPr>
              <a:buFont typeface="Wingdings" pitchFamily="2" charset="2"/>
              <a:buChar char="§"/>
            </a:pPr>
            <a:endParaRPr lang="en-US" dirty="0"/>
          </a:p>
          <a:p>
            <a:pPr>
              <a:buFont typeface="Wingdings" pitchFamily="2" charset="2"/>
              <a:buChar char="§"/>
            </a:pPr>
            <a:r>
              <a:rPr lang="en-US" dirty="0"/>
              <a:t>Though group members are all physically present as in a tradition committee meeting, they operate independently .</a:t>
            </a:r>
          </a:p>
          <a:p>
            <a:endParaRPr lang="en-US" dirty="0"/>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Delphi method</a:t>
            </a:r>
            <a:endParaRPr lang="en-US" dirty="0"/>
          </a:p>
        </p:txBody>
      </p:sp>
      <p:sp>
        <p:nvSpPr>
          <p:cNvPr id="3" name="Content Placeholder 2"/>
          <p:cNvSpPr>
            <a:spLocks noGrp="1"/>
          </p:cNvSpPr>
          <p:nvPr>
            <p:ph idx="1"/>
          </p:nvPr>
        </p:nvSpPr>
        <p:spPr/>
        <p:txBody>
          <a:bodyPr/>
          <a:lstStyle/>
          <a:p>
            <a:r>
              <a:rPr lang="en-IN" dirty="0"/>
              <a:t>The Delphi method is a</a:t>
            </a:r>
            <a:r>
              <a:rPr lang="en-IN" dirty="0">
                <a:solidFill>
                  <a:schemeClr val="bg1"/>
                </a:solidFill>
              </a:rPr>
              <a:t> </a:t>
            </a:r>
            <a:r>
              <a:rPr lang="en-IN" dirty="0"/>
              <a:t> framework process based on the results of multiple rounds of questionnaires sent to a panel of experts. Several rounds of questionnaires are sent out to the group of experts, and the anonymous responses are aggregated and shared with the group after each round. The experts are allowed to adjust their answers in subsequent rounds, based on how they interpret the "group response" that has been provided to them. Since multiple rounds of questions are asked and the panel is told what the group thinks as a whole, the Delphi method seeks to reach the correct response through consensus.</a:t>
            </a:r>
          </a:p>
          <a:p>
            <a:endParaRPr lang="en-US" dirty="0"/>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Steps of Delphi Technique</a:t>
            </a:r>
            <a:endParaRPr lang="en-US" dirty="0"/>
          </a:p>
        </p:txBody>
      </p:sp>
      <p:sp>
        <p:nvSpPr>
          <p:cNvPr id="3" name="Content Placeholder 2"/>
          <p:cNvSpPr>
            <a:spLocks noGrp="1"/>
          </p:cNvSpPr>
          <p:nvPr>
            <p:ph idx="1"/>
          </p:nvPr>
        </p:nvSpPr>
        <p:spPr/>
        <p:txBody>
          <a:bodyPr/>
          <a:lstStyle/>
          <a:p>
            <a:pPr>
              <a:buNone/>
            </a:pPr>
            <a:r>
              <a:rPr lang="en-US" sz="2400" dirty="0"/>
              <a:t>a)The problem is identified and members are asked to provide potential solutions through a series of carefully designed questionnaires.</a:t>
            </a:r>
          </a:p>
          <a:p>
            <a:pPr>
              <a:buNone/>
            </a:pPr>
            <a:r>
              <a:rPr lang="en-US" sz="2400" dirty="0"/>
              <a:t>b) Each member anonymously and independently completes the first questionnaire.</a:t>
            </a:r>
          </a:p>
          <a:p>
            <a:pPr>
              <a:buNone/>
            </a:pPr>
            <a:r>
              <a:rPr lang="en-US" sz="2400" dirty="0"/>
              <a:t>c)The results of the first questionnaire are compiled at a central  location, transcribed and reproduced.</a:t>
            </a:r>
          </a:p>
          <a:p>
            <a:pPr>
              <a:buNone/>
            </a:pPr>
            <a:r>
              <a:rPr lang="en-US" sz="2400" dirty="0"/>
              <a:t>d) Each member receives a copy of the results.</a:t>
            </a:r>
          </a:p>
          <a:p>
            <a:pPr>
              <a:buNone/>
            </a:pPr>
            <a:r>
              <a:rPr lang="en-US" sz="2400" dirty="0"/>
              <a:t>e) Based on the result ,another questionnaire is prepared, and the members are again asked for the solutions</a:t>
            </a:r>
            <a:endParaRPr lang="en-IN" sz="2400" dirty="0"/>
          </a:p>
          <a:p>
            <a:endParaRPr lang="en-US" sz="2400" dirty="0"/>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Candidate is assessed on:</a:t>
            </a:r>
            <a:endParaRPr lang="en-US" dirty="0">
              <a:latin typeface="Calibri" pitchFamily="34" charset="0"/>
              <a:ea typeface="Calibri" pitchFamily="34" charset="0"/>
              <a:cs typeface="Calibri" pitchFamily="34" charset="0"/>
            </a:endParaRPr>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
        <p:nvSpPr>
          <p:cNvPr id="5" name="Freeform 4">
            <a:extLst>
              <a:ext uri="{FF2B5EF4-FFF2-40B4-BE49-F238E27FC236}">
                <a16:creationId xmlns:a16="http://schemas.microsoft.com/office/drawing/2014/main" id="{57F4314A-8BF6-453D-88BA-94F21A03484B}"/>
              </a:ext>
            </a:extLst>
          </p:cNvPr>
          <p:cNvSpPr/>
          <p:nvPr/>
        </p:nvSpPr>
        <p:spPr>
          <a:xfrm>
            <a:off x="2956628" y="1640658"/>
            <a:ext cx="593089" cy="2123308"/>
          </a:xfrm>
          <a:custGeom>
            <a:avLst/>
            <a:gdLst>
              <a:gd name="connsiteX0" fmla="*/ 0 w 828136"/>
              <a:gd name="connsiteY0" fmla="*/ 422694 h 2018581"/>
              <a:gd name="connsiteX1" fmla="*/ 414068 w 828136"/>
              <a:gd name="connsiteY1" fmla="*/ 2018581 h 2018581"/>
              <a:gd name="connsiteX2" fmla="*/ 828136 w 828136"/>
              <a:gd name="connsiteY2" fmla="*/ 1570007 h 2018581"/>
              <a:gd name="connsiteX3" fmla="*/ 465826 w 828136"/>
              <a:gd name="connsiteY3" fmla="*/ 0 h 2018581"/>
              <a:gd name="connsiteX4" fmla="*/ 0 w 828136"/>
              <a:gd name="connsiteY4" fmla="*/ 422694 h 2018581"/>
              <a:gd name="connsiteX0" fmla="*/ 0 w 849567"/>
              <a:gd name="connsiteY0" fmla="*/ 422694 h 2018581"/>
              <a:gd name="connsiteX1" fmla="*/ 414068 w 849567"/>
              <a:gd name="connsiteY1" fmla="*/ 2018581 h 2018581"/>
              <a:gd name="connsiteX2" fmla="*/ 849567 w 849567"/>
              <a:gd name="connsiteY2" fmla="*/ 1567626 h 2018581"/>
              <a:gd name="connsiteX3" fmla="*/ 465826 w 849567"/>
              <a:gd name="connsiteY3" fmla="*/ 0 h 2018581"/>
              <a:gd name="connsiteX4" fmla="*/ 0 w 849567"/>
              <a:gd name="connsiteY4" fmla="*/ 422694 h 2018581"/>
              <a:gd name="connsiteX0" fmla="*/ 0 w 849567"/>
              <a:gd name="connsiteY0" fmla="*/ 422694 h 2018581"/>
              <a:gd name="connsiteX1" fmla="*/ 404543 w 849567"/>
              <a:gd name="connsiteY1" fmla="*/ 2018581 h 2018581"/>
              <a:gd name="connsiteX2" fmla="*/ 849567 w 849567"/>
              <a:gd name="connsiteY2" fmla="*/ 1567626 h 2018581"/>
              <a:gd name="connsiteX3" fmla="*/ 465826 w 849567"/>
              <a:gd name="connsiteY3" fmla="*/ 0 h 2018581"/>
              <a:gd name="connsiteX4" fmla="*/ 0 w 849567"/>
              <a:gd name="connsiteY4" fmla="*/ 422694 h 2018581"/>
              <a:gd name="connsiteX0" fmla="*/ 0 w 849567"/>
              <a:gd name="connsiteY0" fmla="*/ 434600 h 2030487"/>
              <a:gd name="connsiteX1" fmla="*/ 404543 w 849567"/>
              <a:gd name="connsiteY1" fmla="*/ 2030487 h 2030487"/>
              <a:gd name="connsiteX2" fmla="*/ 849567 w 849567"/>
              <a:gd name="connsiteY2" fmla="*/ 1579532 h 2030487"/>
              <a:gd name="connsiteX3" fmla="*/ 449157 w 849567"/>
              <a:gd name="connsiteY3" fmla="*/ 0 h 2030487"/>
              <a:gd name="connsiteX4" fmla="*/ 0 w 849567"/>
              <a:gd name="connsiteY4" fmla="*/ 434600 h 2030487"/>
              <a:gd name="connsiteX0" fmla="*/ 0 w 849567"/>
              <a:gd name="connsiteY0" fmla="*/ 434600 h 2030487"/>
              <a:gd name="connsiteX1" fmla="*/ 404543 w 849567"/>
              <a:gd name="connsiteY1" fmla="*/ 2030487 h 2030487"/>
              <a:gd name="connsiteX2" fmla="*/ 849567 w 849567"/>
              <a:gd name="connsiteY2" fmla="*/ 1579532 h 2030487"/>
              <a:gd name="connsiteX3" fmla="*/ 449157 w 849567"/>
              <a:gd name="connsiteY3" fmla="*/ 0 h 2030487"/>
              <a:gd name="connsiteX4" fmla="*/ 0 w 849567"/>
              <a:gd name="connsiteY4" fmla="*/ 434600 h 2030487"/>
              <a:gd name="connsiteX0" fmla="*/ 0 w 849567"/>
              <a:gd name="connsiteY0" fmla="*/ 436981 h 2032868"/>
              <a:gd name="connsiteX1" fmla="*/ 404543 w 849567"/>
              <a:gd name="connsiteY1" fmla="*/ 2032868 h 2032868"/>
              <a:gd name="connsiteX2" fmla="*/ 849567 w 849567"/>
              <a:gd name="connsiteY2" fmla="*/ 1581913 h 2032868"/>
              <a:gd name="connsiteX3" fmla="*/ 442013 w 849567"/>
              <a:gd name="connsiteY3" fmla="*/ 0 h 2032868"/>
              <a:gd name="connsiteX4" fmla="*/ 0 w 849567"/>
              <a:gd name="connsiteY4" fmla="*/ 436981 h 2032868"/>
              <a:gd name="connsiteX0" fmla="*/ 0 w 851948"/>
              <a:gd name="connsiteY0" fmla="*/ 453650 h 2032868"/>
              <a:gd name="connsiteX1" fmla="*/ 406924 w 851948"/>
              <a:gd name="connsiteY1" fmla="*/ 2032868 h 2032868"/>
              <a:gd name="connsiteX2" fmla="*/ 851948 w 851948"/>
              <a:gd name="connsiteY2" fmla="*/ 1581913 h 2032868"/>
              <a:gd name="connsiteX3" fmla="*/ 444394 w 851948"/>
              <a:gd name="connsiteY3" fmla="*/ 0 h 2032868"/>
              <a:gd name="connsiteX4" fmla="*/ 0 w 851948"/>
              <a:gd name="connsiteY4" fmla="*/ 453650 h 2032868"/>
              <a:gd name="connsiteX0" fmla="*/ 0 w 844804"/>
              <a:gd name="connsiteY0" fmla="*/ 444125 h 2032868"/>
              <a:gd name="connsiteX1" fmla="*/ 399780 w 844804"/>
              <a:gd name="connsiteY1" fmla="*/ 2032868 h 2032868"/>
              <a:gd name="connsiteX2" fmla="*/ 844804 w 844804"/>
              <a:gd name="connsiteY2" fmla="*/ 1581913 h 2032868"/>
              <a:gd name="connsiteX3" fmla="*/ 437250 w 844804"/>
              <a:gd name="connsiteY3" fmla="*/ 0 h 2032868"/>
              <a:gd name="connsiteX4" fmla="*/ 0 w 844804"/>
              <a:gd name="connsiteY4" fmla="*/ 444125 h 2032868"/>
              <a:gd name="connsiteX0" fmla="*/ 0 w 844804"/>
              <a:gd name="connsiteY0" fmla="*/ 444125 h 2032868"/>
              <a:gd name="connsiteX1" fmla="*/ 399780 w 844804"/>
              <a:gd name="connsiteY1" fmla="*/ 2032868 h 2032868"/>
              <a:gd name="connsiteX2" fmla="*/ 844804 w 844804"/>
              <a:gd name="connsiteY2" fmla="*/ 1581913 h 2032868"/>
              <a:gd name="connsiteX3" fmla="*/ 437250 w 844804"/>
              <a:gd name="connsiteY3" fmla="*/ 0 h 2032868"/>
              <a:gd name="connsiteX4" fmla="*/ 0 w 844804"/>
              <a:gd name="connsiteY4" fmla="*/ 444125 h 2032868"/>
              <a:gd name="connsiteX0" fmla="*/ 0 w 856710"/>
              <a:gd name="connsiteY0" fmla="*/ 448888 h 2032868"/>
              <a:gd name="connsiteX1" fmla="*/ 411686 w 856710"/>
              <a:gd name="connsiteY1" fmla="*/ 2032868 h 2032868"/>
              <a:gd name="connsiteX2" fmla="*/ 856710 w 856710"/>
              <a:gd name="connsiteY2" fmla="*/ 1581913 h 2032868"/>
              <a:gd name="connsiteX3" fmla="*/ 449156 w 856710"/>
              <a:gd name="connsiteY3" fmla="*/ 0 h 2032868"/>
              <a:gd name="connsiteX4" fmla="*/ 0 w 856710"/>
              <a:gd name="connsiteY4" fmla="*/ 448888 h 2032868"/>
              <a:gd name="connsiteX0" fmla="*/ 0 w 856710"/>
              <a:gd name="connsiteY0" fmla="*/ 486988 h 2070968"/>
              <a:gd name="connsiteX1" fmla="*/ 411686 w 856710"/>
              <a:gd name="connsiteY1" fmla="*/ 2070968 h 2070968"/>
              <a:gd name="connsiteX2" fmla="*/ 856710 w 856710"/>
              <a:gd name="connsiteY2" fmla="*/ 1620013 h 2070968"/>
              <a:gd name="connsiteX3" fmla="*/ 763481 w 856710"/>
              <a:gd name="connsiteY3" fmla="*/ 0 h 2070968"/>
              <a:gd name="connsiteX4" fmla="*/ 0 w 856710"/>
              <a:gd name="connsiteY4" fmla="*/ 486988 h 2070968"/>
              <a:gd name="connsiteX0" fmla="*/ 0 w 856710"/>
              <a:gd name="connsiteY0" fmla="*/ 486988 h 2070968"/>
              <a:gd name="connsiteX1" fmla="*/ 411686 w 856710"/>
              <a:gd name="connsiteY1" fmla="*/ 2070968 h 2070968"/>
              <a:gd name="connsiteX2" fmla="*/ 856710 w 856710"/>
              <a:gd name="connsiteY2" fmla="*/ 1620013 h 2070968"/>
              <a:gd name="connsiteX3" fmla="*/ 763481 w 856710"/>
              <a:gd name="connsiteY3" fmla="*/ 0 h 2070968"/>
              <a:gd name="connsiteX4" fmla="*/ 0 w 856710"/>
              <a:gd name="connsiteY4" fmla="*/ 486988 h 2070968"/>
              <a:gd name="connsiteX0" fmla="*/ 0 w 856710"/>
              <a:gd name="connsiteY0" fmla="*/ 486988 h 2070968"/>
              <a:gd name="connsiteX1" fmla="*/ 411686 w 856710"/>
              <a:gd name="connsiteY1" fmla="*/ 2070968 h 2070968"/>
              <a:gd name="connsiteX2" fmla="*/ 856710 w 856710"/>
              <a:gd name="connsiteY2" fmla="*/ 1620013 h 2070968"/>
              <a:gd name="connsiteX3" fmla="*/ 763481 w 856710"/>
              <a:gd name="connsiteY3" fmla="*/ 0 h 2070968"/>
              <a:gd name="connsiteX4" fmla="*/ 0 w 856710"/>
              <a:gd name="connsiteY4" fmla="*/ 486988 h 2070968"/>
              <a:gd name="connsiteX0" fmla="*/ 0 w 856710"/>
              <a:gd name="connsiteY0" fmla="*/ 486988 h 2070968"/>
              <a:gd name="connsiteX1" fmla="*/ 411686 w 856710"/>
              <a:gd name="connsiteY1" fmla="*/ 2070968 h 2070968"/>
              <a:gd name="connsiteX2" fmla="*/ 856710 w 856710"/>
              <a:gd name="connsiteY2" fmla="*/ 1620013 h 2070968"/>
              <a:gd name="connsiteX3" fmla="*/ 763481 w 856710"/>
              <a:gd name="connsiteY3" fmla="*/ 0 h 2070968"/>
              <a:gd name="connsiteX4" fmla="*/ 0 w 856710"/>
              <a:gd name="connsiteY4" fmla="*/ 486988 h 2070968"/>
              <a:gd name="connsiteX0" fmla="*/ 0 w 856710"/>
              <a:gd name="connsiteY0" fmla="*/ 486988 h 2070968"/>
              <a:gd name="connsiteX1" fmla="*/ 411686 w 856710"/>
              <a:gd name="connsiteY1" fmla="*/ 2070968 h 2070968"/>
              <a:gd name="connsiteX2" fmla="*/ 856710 w 856710"/>
              <a:gd name="connsiteY2" fmla="*/ 1620013 h 2070968"/>
              <a:gd name="connsiteX3" fmla="*/ 763481 w 856710"/>
              <a:gd name="connsiteY3" fmla="*/ 0 h 2070968"/>
              <a:gd name="connsiteX4" fmla="*/ 0 w 856710"/>
              <a:gd name="connsiteY4" fmla="*/ 486988 h 2070968"/>
              <a:gd name="connsiteX0" fmla="*/ 0 w 590010"/>
              <a:gd name="connsiteY0" fmla="*/ 486988 h 2070968"/>
              <a:gd name="connsiteX1" fmla="*/ 144986 w 590010"/>
              <a:gd name="connsiteY1" fmla="*/ 2070968 h 2070968"/>
              <a:gd name="connsiteX2" fmla="*/ 590010 w 590010"/>
              <a:gd name="connsiteY2" fmla="*/ 1620013 h 2070968"/>
              <a:gd name="connsiteX3" fmla="*/ 496781 w 590010"/>
              <a:gd name="connsiteY3" fmla="*/ 0 h 2070968"/>
              <a:gd name="connsiteX4" fmla="*/ 0 w 590010"/>
              <a:gd name="connsiteY4" fmla="*/ 486988 h 2070968"/>
              <a:gd name="connsiteX0" fmla="*/ 0 w 590010"/>
              <a:gd name="connsiteY0" fmla="*/ 515563 h 2070968"/>
              <a:gd name="connsiteX1" fmla="*/ 144986 w 590010"/>
              <a:gd name="connsiteY1" fmla="*/ 2070968 h 2070968"/>
              <a:gd name="connsiteX2" fmla="*/ 590010 w 590010"/>
              <a:gd name="connsiteY2" fmla="*/ 1620013 h 2070968"/>
              <a:gd name="connsiteX3" fmla="*/ 496781 w 590010"/>
              <a:gd name="connsiteY3" fmla="*/ 0 h 2070968"/>
              <a:gd name="connsiteX4" fmla="*/ 0 w 590010"/>
              <a:gd name="connsiteY4" fmla="*/ 515563 h 2070968"/>
              <a:gd name="connsiteX0" fmla="*/ 0 w 593089"/>
              <a:gd name="connsiteY0" fmla="*/ 487854 h 2070968"/>
              <a:gd name="connsiteX1" fmla="*/ 148065 w 593089"/>
              <a:gd name="connsiteY1" fmla="*/ 2070968 h 2070968"/>
              <a:gd name="connsiteX2" fmla="*/ 593089 w 593089"/>
              <a:gd name="connsiteY2" fmla="*/ 1620013 h 2070968"/>
              <a:gd name="connsiteX3" fmla="*/ 499860 w 593089"/>
              <a:gd name="connsiteY3" fmla="*/ 0 h 2070968"/>
              <a:gd name="connsiteX4" fmla="*/ 0 w 593089"/>
              <a:gd name="connsiteY4" fmla="*/ 487854 h 2070968"/>
              <a:gd name="connsiteX0" fmla="*/ 0 w 593089"/>
              <a:gd name="connsiteY0" fmla="*/ 494012 h 2077126"/>
              <a:gd name="connsiteX1" fmla="*/ 148065 w 593089"/>
              <a:gd name="connsiteY1" fmla="*/ 2077126 h 2077126"/>
              <a:gd name="connsiteX2" fmla="*/ 593089 w 593089"/>
              <a:gd name="connsiteY2" fmla="*/ 1626171 h 2077126"/>
              <a:gd name="connsiteX3" fmla="*/ 493702 w 593089"/>
              <a:gd name="connsiteY3" fmla="*/ 0 h 2077126"/>
              <a:gd name="connsiteX4" fmla="*/ 0 w 593089"/>
              <a:gd name="connsiteY4" fmla="*/ 494012 h 2077126"/>
              <a:gd name="connsiteX0" fmla="*/ 0 w 593089"/>
              <a:gd name="connsiteY0" fmla="*/ 494012 h 2077126"/>
              <a:gd name="connsiteX1" fmla="*/ 148065 w 593089"/>
              <a:gd name="connsiteY1" fmla="*/ 2077126 h 2077126"/>
              <a:gd name="connsiteX2" fmla="*/ 593089 w 593089"/>
              <a:gd name="connsiteY2" fmla="*/ 1626171 h 2077126"/>
              <a:gd name="connsiteX3" fmla="*/ 493702 w 593089"/>
              <a:gd name="connsiteY3" fmla="*/ 0 h 2077126"/>
              <a:gd name="connsiteX4" fmla="*/ 0 w 593089"/>
              <a:gd name="connsiteY4" fmla="*/ 494012 h 2077126"/>
              <a:gd name="connsiteX0" fmla="*/ 0 w 593089"/>
              <a:gd name="connsiteY0" fmla="*/ 494012 h 2123308"/>
              <a:gd name="connsiteX1" fmla="*/ 86489 w 593089"/>
              <a:gd name="connsiteY1" fmla="*/ 2123308 h 2123308"/>
              <a:gd name="connsiteX2" fmla="*/ 593089 w 593089"/>
              <a:gd name="connsiteY2" fmla="*/ 1626171 h 2123308"/>
              <a:gd name="connsiteX3" fmla="*/ 493702 w 593089"/>
              <a:gd name="connsiteY3" fmla="*/ 0 h 2123308"/>
              <a:gd name="connsiteX4" fmla="*/ 0 w 593089"/>
              <a:gd name="connsiteY4" fmla="*/ 494012 h 2123308"/>
              <a:gd name="connsiteX0" fmla="*/ 0 w 590010"/>
              <a:gd name="connsiteY0" fmla="*/ 503248 h 2123308"/>
              <a:gd name="connsiteX1" fmla="*/ 83410 w 590010"/>
              <a:gd name="connsiteY1" fmla="*/ 2123308 h 2123308"/>
              <a:gd name="connsiteX2" fmla="*/ 590010 w 590010"/>
              <a:gd name="connsiteY2" fmla="*/ 1626171 h 2123308"/>
              <a:gd name="connsiteX3" fmla="*/ 490623 w 590010"/>
              <a:gd name="connsiteY3" fmla="*/ 0 h 2123308"/>
              <a:gd name="connsiteX4" fmla="*/ 0 w 590010"/>
              <a:gd name="connsiteY4" fmla="*/ 503248 h 2123308"/>
              <a:gd name="connsiteX0" fmla="*/ 0 w 593089"/>
              <a:gd name="connsiteY0" fmla="*/ 497090 h 2123308"/>
              <a:gd name="connsiteX1" fmla="*/ 86489 w 593089"/>
              <a:gd name="connsiteY1" fmla="*/ 2123308 h 2123308"/>
              <a:gd name="connsiteX2" fmla="*/ 593089 w 593089"/>
              <a:gd name="connsiteY2" fmla="*/ 1626171 h 2123308"/>
              <a:gd name="connsiteX3" fmla="*/ 493702 w 593089"/>
              <a:gd name="connsiteY3" fmla="*/ 0 h 2123308"/>
              <a:gd name="connsiteX4" fmla="*/ 0 w 593089"/>
              <a:gd name="connsiteY4" fmla="*/ 497090 h 21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089" h="2123308">
                <a:moveTo>
                  <a:pt x="0" y="497090"/>
                </a:moveTo>
                <a:lnTo>
                  <a:pt x="86489" y="2123308"/>
                </a:lnTo>
                <a:lnTo>
                  <a:pt x="593089" y="1626171"/>
                </a:lnTo>
                <a:cubicBezTo>
                  <a:pt x="571538" y="1060767"/>
                  <a:pt x="534303" y="813054"/>
                  <a:pt x="493702" y="0"/>
                </a:cubicBezTo>
                <a:cubicBezTo>
                  <a:pt x="339509" y="169088"/>
                  <a:pt x="149719" y="345079"/>
                  <a:pt x="0" y="497090"/>
                </a:cubicBez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6" name="Freeform 2">
            <a:extLst>
              <a:ext uri="{FF2B5EF4-FFF2-40B4-BE49-F238E27FC236}">
                <a16:creationId xmlns:a16="http://schemas.microsoft.com/office/drawing/2014/main" id="{53E26F38-4E68-4449-89D2-DEB9D89944A6}"/>
              </a:ext>
            </a:extLst>
          </p:cNvPr>
          <p:cNvSpPr/>
          <p:nvPr/>
        </p:nvSpPr>
        <p:spPr>
          <a:xfrm>
            <a:off x="4487384" y="1639261"/>
            <a:ext cx="593089" cy="2123308"/>
          </a:xfrm>
          <a:custGeom>
            <a:avLst/>
            <a:gdLst>
              <a:gd name="connsiteX0" fmla="*/ 0 w 828136"/>
              <a:gd name="connsiteY0" fmla="*/ 422694 h 2018581"/>
              <a:gd name="connsiteX1" fmla="*/ 414068 w 828136"/>
              <a:gd name="connsiteY1" fmla="*/ 2018581 h 2018581"/>
              <a:gd name="connsiteX2" fmla="*/ 828136 w 828136"/>
              <a:gd name="connsiteY2" fmla="*/ 1570007 h 2018581"/>
              <a:gd name="connsiteX3" fmla="*/ 465826 w 828136"/>
              <a:gd name="connsiteY3" fmla="*/ 0 h 2018581"/>
              <a:gd name="connsiteX4" fmla="*/ 0 w 828136"/>
              <a:gd name="connsiteY4" fmla="*/ 422694 h 2018581"/>
              <a:gd name="connsiteX0" fmla="*/ 0 w 849567"/>
              <a:gd name="connsiteY0" fmla="*/ 422694 h 2018581"/>
              <a:gd name="connsiteX1" fmla="*/ 414068 w 849567"/>
              <a:gd name="connsiteY1" fmla="*/ 2018581 h 2018581"/>
              <a:gd name="connsiteX2" fmla="*/ 849567 w 849567"/>
              <a:gd name="connsiteY2" fmla="*/ 1567626 h 2018581"/>
              <a:gd name="connsiteX3" fmla="*/ 465826 w 849567"/>
              <a:gd name="connsiteY3" fmla="*/ 0 h 2018581"/>
              <a:gd name="connsiteX4" fmla="*/ 0 w 849567"/>
              <a:gd name="connsiteY4" fmla="*/ 422694 h 2018581"/>
              <a:gd name="connsiteX0" fmla="*/ 0 w 849567"/>
              <a:gd name="connsiteY0" fmla="*/ 422694 h 2018581"/>
              <a:gd name="connsiteX1" fmla="*/ 404543 w 849567"/>
              <a:gd name="connsiteY1" fmla="*/ 2018581 h 2018581"/>
              <a:gd name="connsiteX2" fmla="*/ 849567 w 849567"/>
              <a:gd name="connsiteY2" fmla="*/ 1567626 h 2018581"/>
              <a:gd name="connsiteX3" fmla="*/ 465826 w 849567"/>
              <a:gd name="connsiteY3" fmla="*/ 0 h 2018581"/>
              <a:gd name="connsiteX4" fmla="*/ 0 w 849567"/>
              <a:gd name="connsiteY4" fmla="*/ 422694 h 2018581"/>
              <a:gd name="connsiteX0" fmla="*/ 0 w 849567"/>
              <a:gd name="connsiteY0" fmla="*/ 434600 h 2030487"/>
              <a:gd name="connsiteX1" fmla="*/ 404543 w 849567"/>
              <a:gd name="connsiteY1" fmla="*/ 2030487 h 2030487"/>
              <a:gd name="connsiteX2" fmla="*/ 849567 w 849567"/>
              <a:gd name="connsiteY2" fmla="*/ 1579532 h 2030487"/>
              <a:gd name="connsiteX3" fmla="*/ 449157 w 849567"/>
              <a:gd name="connsiteY3" fmla="*/ 0 h 2030487"/>
              <a:gd name="connsiteX4" fmla="*/ 0 w 849567"/>
              <a:gd name="connsiteY4" fmla="*/ 434600 h 2030487"/>
              <a:gd name="connsiteX0" fmla="*/ 0 w 849567"/>
              <a:gd name="connsiteY0" fmla="*/ 434600 h 2030487"/>
              <a:gd name="connsiteX1" fmla="*/ 404543 w 849567"/>
              <a:gd name="connsiteY1" fmla="*/ 2030487 h 2030487"/>
              <a:gd name="connsiteX2" fmla="*/ 849567 w 849567"/>
              <a:gd name="connsiteY2" fmla="*/ 1579532 h 2030487"/>
              <a:gd name="connsiteX3" fmla="*/ 449157 w 849567"/>
              <a:gd name="connsiteY3" fmla="*/ 0 h 2030487"/>
              <a:gd name="connsiteX4" fmla="*/ 0 w 849567"/>
              <a:gd name="connsiteY4" fmla="*/ 434600 h 2030487"/>
              <a:gd name="connsiteX0" fmla="*/ 0 w 849567"/>
              <a:gd name="connsiteY0" fmla="*/ 436981 h 2032868"/>
              <a:gd name="connsiteX1" fmla="*/ 404543 w 849567"/>
              <a:gd name="connsiteY1" fmla="*/ 2032868 h 2032868"/>
              <a:gd name="connsiteX2" fmla="*/ 849567 w 849567"/>
              <a:gd name="connsiteY2" fmla="*/ 1581913 h 2032868"/>
              <a:gd name="connsiteX3" fmla="*/ 442013 w 849567"/>
              <a:gd name="connsiteY3" fmla="*/ 0 h 2032868"/>
              <a:gd name="connsiteX4" fmla="*/ 0 w 849567"/>
              <a:gd name="connsiteY4" fmla="*/ 436981 h 2032868"/>
              <a:gd name="connsiteX0" fmla="*/ 0 w 851948"/>
              <a:gd name="connsiteY0" fmla="*/ 453650 h 2032868"/>
              <a:gd name="connsiteX1" fmla="*/ 406924 w 851948"/>
              <a:gd name="connsiteY1" fmla="*/ 2032868 h 2032868"/>
              <a:gd name="connsiteX2" fmla="*/ 851948 w 851948"/>
              <a:gd name="connsiteY2" fmla="*/ 1581913 h 2032868"/>
              <a:gd name="connsiteX3" fmla="*/ 444394 w 851948"/>
              <a:gd name="connsiteY3" fmla="*/ 0 h 2032868"/>
              <a:gd name="connsiteX4" fmla="*/ 0 w 851948"/>
              <a:gd name="connsiteY4" fmla="*/ 453650 h 2032868"/>
              <a:gd name="connsiteX0" fmla="*/ 0 w 844804"/>
              <a:gd name="connsiteY0" fmla="*/ 444125 h 2032868"/>
              <a:gd name="connsiteX1" fmla="*/ 399780 w 844804"/>
              <a:gd name="connsiteY1" fmla="*/ 2032868 h 2032868"/>
              <a:gd name="connsiteX2" fmla="*/ 844804 w 844804"/>
              <a:gd name="connsiteY2" fmla="*/ 1581913 h 2032868"/>
              <a:gd name="connsiteX3" fmla="*/ 437250 w 844804"/>
              <a:gd name="connsiteY3" fmla="*/ 0 h 2032868"/>
              <a:gd name="connsiteX4" fmla="*/ 0 w 844804"/>
              <a:gd name="connsiteY4" fmla="*/ 444125 h 2032868"/>
              <a:gd name="connsiteX0" fmla="*/ 0 w 844804"/>
              <a:gd name="connsiteY0" fmla="*/ 444125 h 2032868"/>
              <a:gd name="connsiteX1" fmla="*/ 399780 w 844804"/>
              <a:gd name="connsiteY1" fmla="*/ 2032868 h 2032868"/>
              <a:gd name="connsiteX2" fmla="*/ 844804 w 844804"/>
              <a:gd name="connsiteY2" fmla="*/ 1581913 h 2032868"/>
              <a:gd name="connsiteX3" fmla="*/ 437250 w 844804"/>
              <a:gd name="connsiteY3" fmla="*/ 0 h 2032868"/>
              <a:gd name="connsiteX4" fmla="*/ 0 w 844804"/>
              <a:gd name="connsiteY4" fmla="*/ 444125 h 2032868"/>
              <a:gd name="connsiteX0" fmla="*/ 0 w 856710"/>
              <a:gd name="connsiteY0" fmla="*/ 448888 h 2032868"/>
              <a:gd name="connsiteX1" fmla="*/ 411686 w 856710"/>
              <a:gd name="connsiteY1" fmla="*/ 2032868 h 2032868"/>
              <a:gd name="connsiteX2" fmla="*/ 856710 w 856710"/>
              <a:gd name="connsiteY2" fmla="*/ 1581913 h 2032868"/>
              <a:gd name="connsiteX3" fmla="*/ 449156 w 856710"/>
              <a:gd name="connsiteY3" fmla="*/ 0 h 2032868"/>
              <a:gd name="connsiteX4" fmla="*/ 0 w 856710"/>
              <a:gd name="connsiteY4" fmla="*/ 448888 h 2032868"/>
              <a:gd name="connsiteX0" fmla="*/ 0 w 856710"/>
              <a:gd name="connsiteY0" fmla="*/ 486988 h 2070968"/>
              <a:gd name="connsiteX1" fmla="*/ 411686 w 856710"/>
              <a:gd name="connsiteY1" fmla="*/ 2070968 h 2070968"/>
              <a:gd name="connsiteX2" fmla="*/ 856710 w 856710"/>
              <a:gd name="connsiteY2" fmla="*/ 1620013 h 2070968"/>
              <a:gd name="connsiteX3" fmla="*/ 763481 w 856710"/>
              <a:gd name="connsiteY3" fmla="*/ 0 h 2070968"/>
              <a:gd name="connsiteX4" fmla="*/ 0 w 856710"/>
              <a:gd name="connsiteY4" fmla="*/ 486988 h 2070968"/>
              <a:gd name="connsiteX0" fmla="*/ 0 w 856710"/>
              <a:gd name="connsiteY0" fmla="*/ 486988 h 2070968"/>
              <a:gd name="connsiteX1" fmla="*/ 411686 w 856710"/>
              <a:gd name="connsiteY1" fmla="*/ 2070968 h 2070968"/>
              <a:gd name="connsiteX2" fmla="*/ 856710 w 856710"/>
              <a:gd name="connsiteY2" fmla="*/ 1620013 h 2070968"/>
              <a:gd name="connsiteX3" fmla="*/ 763481 w 856710"/>
              <a:gd name="connsiteY3" fmla="*/ 0 h 2070968"/>
              <a:gd name="connsiteX4" fmla="*/ 0 w 856710"/>
              <a:gd name="connsiteY4" fmla="*/ 486988 h 2070968"/>
              <a:gd name="connsiteX0" fmla="*/ 0 w 856710"/>
              <a:gd name="connsiteY0" fmla="*/ 486988 h 2070968"/>
              <a:gd name="connsiteX1" fmla="*/ 411686 w 856710"/>
              <a:gd name="connsiteY1" fmla="*/ 2070968 h 2070968"/>
              <a:gd name="connsiteX2" fmla="*/ 856710 w 856710"/>
              <a:gd name="connsiteY2" fmla="*/ 1620013 h 2070968"/>
              <a:gd name="connsiteX3" fmla="*/ 763481 w 856710"/>
              <a:gd name="connsiteY3" fmla="*/ 0 h 2070968"/>
              <a:gd name="connsiteX4" fmla="*/ 0 w 856710"/>
              <a:gd name="connsiteY4" fmla="*/ 486988 h 2070968"/>
              <a:gd name="connsiteX0" fmla="*/ 0 w 856710"/>
              <a:gd name="connsiteY0" fmla="*/ 486988 h 2070968"/>
              <a:gd name="connsiteX1" fmla="*/ 411686 w 856710"/>
              <a:gd name="connsiteY1" fmla="*/ 2070968 h 2070968"/>
              <a:gd name="connsiteX2" fmla="*/ 856710 w 856710"/>
              <a:gd name="connsiteY2" fmla="*/ 1620013 h 2070968"/>
              <a:gd name="connsiteX3" fmla="*/ 763481 w 856710"/>
              <a:gd name="connsiteY3" fmla="*/ 0 h 2070968"/>
              <a:gd name="connsiteX4" fmla="*/ 0 w 856710"/>
              <a:gd name="connsiteY4" fmla="*/ 486988 h 2070968"/>
              <a:gd name="connsiteX0" fmla="*/ 0 w 856710"/>
              <a:gd name="connsiteY0" fmla="*/ 486988 h 2070968"/>
              <a:gd name="connsiteX1" fmla="*/ 411686 w 856710"/>
              <a:gd name="connsiteY1" fmla="*/ 2070968 h 2070968"/>
              <a:gd name="connsiteX2" fmla="*/ 856710 w 856710"/>
              <a:gd name="connsiteY2" fmla="*/ 1620013 h 2070968"/>
              <a:gd name="connsiteX3" fmla="*/ 763481 w 856710"/>
              <a:gd name="connsiteY3" fmla="*/ 0 h 2070968"/>
              <a:gd name="connsiteX4" fmla="*/ 0 w 856710"/>
              <a:gd name="connsiteY4" fmla="*/ 486988 h 2070968"/>
              <a:gd name="connsiteX0" fmla="*/ 0 w 590010"/>
              <a:gd name="connsiteY0" fmla="*/ 486988 h 2070968"/>
              <a:gd name="connsiteX1" fmla="*/ 144986 w 590010"/>
              <a:gd name="connsiteY1" fmla="*/ 2070968 h 2070968"/>
              <a:gd name="connsiteX2" fmla="*/ 590010 w 590010"/>
              <a:gd name="connsiteY2" fmla="*/ 1620013 h 2070968"/>
              <a:gd name="connsiteX3" fmla="*/ 496781 w 590010"/>
              <a:gd name="connsiteY3" fmla="*/ 0 h 2070968"/>
              <a:gd name="connsiteX4" fmla="*/ 0 w 590010"/>
              <a:gd name="connsiteY4" fmla="*/ 486988 h 2070968"/>
              <a:gd name="connsiteX0" fmla="*/ 0 w 590010"/>
              <a:gd name="connsiteY0" fmla="*/ 515563 h 2070968"/>
              <a:gd name="connsiteX1" fmla="*/ 144986 w 590010"/>
              <a:gd name="connsiteY1" fmla="*/ 2070968 h 2070968"/>
              <a:gd name="connsiteX2" fmla="*/ 590010 w 590010"/>
              <a:gd name="connsiteY2" fmla="*/ 1620013 h 2070968"/>
              <a:gd name="connsiteX3" fmla="*/ 496781 w 590010"/>
              <a:gd name="connsiteY3" fmla="*/ 0 h 2070968"/>
              <a:gd name="connsiteX4" fmla="*/ 0 w 590010"/>
              <a:gd name="connsiteY4" fmla="*/ 515563 h 2070968"/>
              <a:gd name="connsiteX0" fmla="*/ 0 w 593089"/>
              <a:gd name="connsiteY0" fmla="*/ 487854 h 2070968"/>
              <a:gd name="connsiteX1" fmla="*/ 148065 w 593089"/>
              <a:gd name="connsiteY1" fmla="*/ 2070968 h 2070968"/>
              <a:gd name="connsiteX2" fmla="*/ 593089 w 593089"/>
              <a:gd name="connsiteY2" fmla="*/ 1620013 h 2070968"/>
              <a:gd name="connsiteX3" fmla="*/ 499860 w 593089"/>
              <a:gd name="connsiteY3" fmla="*/ 0 h 2070968"/>
              <a:gd name="connsiteX4" fmla="*/ 0 w 593089"/>
              <a:gd name="connsiteY4" fmla="*/ 487854 h 2070968"/>
              <a:gd name="connsiteX0" fmla="*/ 0 w 593089"/>
              <a:gd name="connsiteY0" fmla="*/ 494012 h 2077126"/>
              <a:gd name="connsiteX1" fmla="*/ 148065 w 593089"/>
              <a:gd name="connsiteY1" fmla="*/ 2077126 h 2077126"/>
              <a:gd name="connsiteX2" fmla="*/ 593089 w 593089"/>
              <a:gd name="connsiteY2" fmla="*/ 1626171 h 2077126"/>
              <a:gd name="connsiteX3" fmla="*/ 493702 w 593089"/>
              <a:gd name="connsiteY3" fmla="*/ 0 h 2077126"/>
              <a:gd name="connsiteX4" fmla="*/ 0 w 593089"/>
              <a:gd name="connsiteY4" fmla="*/ 494012 h 2077126"/>
              <a:gd name="connsiteX0" fmla="*/ 0 w 593089"/>
              <a:gd name="connsiteY0" fmla="*/ 494012 h 2077126"/>
              <a:gd name="connsiteX1" fmla="*/ 148065 w 593089"/>
              <a:gd name="connsiteY1" fmla="*/ 2077126 h 2077126"/>
              <a:gd name="connsiteX2" fmla="*/ 593089 w 593089"/>
              <a:gd name="connsiteY2" fmla="*/ 1626171 h 2077126"/>
              <a:gd name="connsiteX3" fmla="*/ 493702 w 593089"/>
              <a:gd name="connsiteY3" fmla="*/ 0 h 2077126"/>
              <a:gd name="connsiteX4" fmla="*/ 0 w 593089"/>
              <a:gd name="connsiteY4" fmla="*/ 494012 h 2077126"/>
              <a:gd name="connsiteX0" fmla="*/ 0 w 593089"/>
              <a:gd name="connsiteY0" fmla="*/ 494012 h 2123308"/>
              <a:gd name="connsiteX1" fmla="*/ 86489 w 593089"/>
              <a:gd name="connsiteY1" fmla="*/ 2123308 h 2123308"/>
              <a:gd name="connsiteX2" fmla="*/ 593089 w 593089"/>
              <a:gd name="connsiteY2" fmla="*/ 1626171 h 2123308"/>
              <a:gd name="connsiteX3" fmla="*/ 493702 w 593089"/>
              <a:gd name="connsiteY3" fmla="*/ 0 h 2123308"/>
              <a:gd name="connsiteX4" fmla="*/ 0 w 593089"/>
              <a:gd name="connsiteY4" fmla="*/ 494012 h 2123308"/>
              <a:gd name="connsiteX0" fmla="*/ 0 w 590010"/>
              <a:gd name="connsiteY0" fmla="*/ 503248 h 2123308"/>
              <a:gd name="connsiteX1" fmla="*/ 83410 w 590010"/>
              <a:gd name="connsiteY1" fmla="*/ 2123308 h 2123308"/>
              <a:gd name="connsiteX2" fmla="*/ 590010 w 590010"/>
              <a:gd name="connsiteY2" fmla="*/ 1626171 h 2123308"/>
              <a:gd name="connsiteX3" fmla="*/ 490623 w 590010"/>
              <a:gd name="connsiteY3" fmla="*/ 0 h 2123308"/>
              <a:gd name="connsiteX4" fmla="*/ 0 w 590010"/>
              <a:gd name="connsiteY4" fmla="*/ 503248 h 2123308"/>
              <a:gd name="connsiteX0" fmla="*/ 0 w 593089"/>
              <a:gd name="connsiteY0" fmla="*/ 497090 h 2123308"/>
              <a:gd name="connsiteX1" fmla="*/ 86489 w 593089"/>
              <a:gd name="connsiteY1" fmla="*/ 2123308 h 2123308"/>
              <a:gd name="connsiteX2" fmla="*/ 593089 w 593089"/>
              <a:gd name="connsiteY2" fmla="*/ 1626171 h 2123308"/>
              <a:gd name="connsiteX3" fmla="*/ 493702 w 593089"/>
              <a:gd name="connsiteY3" fmla="*/ 0 h 2123308"/>
              <a:gd name="connsiteX4" fmla="*/ 0 w 593089"/>
              <a:gd name="connsiteY4" fmla="*/ 497090 h 21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089" h="2123308">
                <a:moveTo>
                  <a:pt x="0" y="497090"/>
                </a:moveTo>
                <a:lnTo>
                  <a:pt x="86489" y="2123308"/>
                </a:lnTo>
                <a:lnTo>
                  <a:pt x="593089" y="1626171"/>
                </a:lnTo>
                <a:cubicBezTo>
                  <a:pt x="571538" y="1060767"/>
                  <a:pt x="534303" y="813054"/>
                  <a:pt x="493702" y="0"/>
                </a:cubicBezTo>
                <a:cubicBezTo>
                  <a:pt x="339509" y="169088"/>
                  <a:pt x="149719" y="345079"/>
                  <a:pt x="0" y="49709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7" name="Freeform 1">
            <a:extLst>
              <a:ext uri="{FF2B5EF4-FFF2-40B4-BE49-F238E27FC236}">
                <a16:creationId xmlns:a16="http://schemas.microsoft.com/office/drawing/2014/main" id="{71F8858F-3D06-4964-8452-F61D45DF6B9A}"/>
              </a:ext>
            </a:extLst>
          </p:cNvPr>
          <p:cNvSpPr/>
          <p:nvPr/>
        </p:nvSpPr>
        <p:spPr>
          <a:xfrm>
            <a:off x="7378000" y="2447178"/>
            <a:ext cx="764934" cy="1313994"/>
          </a:xfrm>
          <a:custGeom>
            <a:avLst/>
            <a:gdLst>
              <a:gd name="connsiteX0" fmla="*/ 0 w 764934"/>
              <a:gd name="connsiteY0" fmla="*/ 0 h 1277049"/>
              <a:gd name="connsiteX1" fmla="*/ 564002 w 764934"/>
              <a:gd name="connsiteY1" fmla="*/ 0 h 1277049"/>
              <a:gd name="connsiteX2" fmla="*/ 764934 w 764934"/>
              <a:gd name="connsiteY2" fmla="*/ 779913 h 1277049"/>
              <a:gd name="connsiteX3" fmla="*/ 270649 w 764934"/>
              <a:gd name="connsiteY3" fmla="*/ 1277049 h 1277049"/>
              <a:gd name="connsiteX4" fmla="*/ 0 w 764934"/>
              <a:gd name="connsiteY4" fmla="*/ 0 h 1277049"/>
              <a:gd name="connsiteX0" fmla="*/ 0 w 764934"/>
              <a:gd name="connsiteY0" fmla="*/ 27709 h 1304758"/>
              <a:gd name="connsiteX1" fmla="*/ 640972 w 764934"/>
              <a:gd name="connsiteY1" fmla="*/ 0 h 1304758"/>
              <a:gd name="connsiteX2" fmla="*/ 764934 w 764934"/>
              <a:gd name="connsiteY2" fmla="*/ 807622 h 1304758"/>
              <a:gd name="connsiteX3" fmla="*/ 270649 w 764934"/>
              <a:gd name="connsiteY3" fmla="*/ 1304758 h 1304758"/>
              <a:gd name="connsiteX4" fmla="*/ 0 w 764934"/>
              <a:gd name="connsiteY4" fmla="*/ 27709 h 1304758"/>
              <a:gd name="connsiteX0" fmla="*/ 0 w 764934"/>
              <a:gd name="connsiteY0" fmla="*/ 36945 h 1313994"/>
              <a:gd name="connsiteX1" fmla="*/ 659445 w 764934"/>
              <a:gd name="connsiteY1" fmla="*/ 0 h 1313994"/>
              <a:gd name="connsiteX2" fmla="*/ 764934 w 764934"/>
              <a:gd name="connsiteY2" fmla="*/ 816858 h 1313994"/>
              <a:gd name="connsiteX3" fmla="*/ 270649 w 764934"/>
              <a:gd name="connsiteY3" fmla="*/ 1313994 h 1313994"/>
              <a:gd name="connsiteX4" fmla="*/ 0 w 764934"/>
              <a:gd name="connsiteY4" fmla="*/ 36945 h 1313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934" h="1313994">
                <a:moveTo>
                  <a:pt x="0" y="36945"/>
                </a:moveTo>
                <a:lnTo>
                  <a:pt x="659445" y="0"/>
                </a:lnTo>
                <a:lnTo>
                  <a:pt x="764934" y="816858"/>
                </a:lnTo>
                <a:lnTo>
                  <a:pt x="270649" y="1313994"/>
                </a:lnTo>
                <a:cubicBezTo>
                  <a:pt x="164012" y="903705"/>
                  <a:pt x="106637" y="447234"/>
                  <a:pt x="0" y="36945"/>
                </a:cubicBez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 name="Freeform 2">
            <a:extLst>
              <a:ext uri="{FF2B5EF4-FFF2-40B4-BE49-F238E27FC236}">
                <a16:creationId xmlns:a16="http://schemas.microsoft.com/office/drawing/2014/main" id="{1D757D48-D5A2-442A-8BC1-B5AF3D00FAA2}"/>
              </a:ext>
            </a:extLst>
          </p:cNvPr>
          <p:cNvSpPr/>
          <p:nvPr/>
        </p:nvSpPr>
        <p:spPr>
          <a:xfrm>
            <a:off x="6018140" y="1637864"/>
            <a:ext cx="593089" cy="2123308"/>
          </a:xfrm>
          <a:custGeom>
            <a:avLst/>
            <a:gdLst>
              <a:gd name="connsiteX0" fmla="*/ 0 w 828136"/>
              <a:gd name="connsiteY0" fmla="*/ 422694 h 2018581"/>
              <a:gd name="connsiteX1" fmla="*/ 414068 w 828136"/>
              <a:gd name="connsiteY1" fmla="*/ 2018581 h 2018581"/>
              <a:gd name="connsiteX2" fmla="*/ 828136 w 828136"/>
              <a:gd name="connsiteY2" fmla="*/ 1570007 h 2018581"/>
              <a:gd name="connsiteX3" fmla="*/ 465826 w 828136"/>
              <a:gd name="connsiteY3" fmla="*/ 0 h 2018581"/>
              <a:gd name="connsiteX4" fmla="*/ 0 w 828136"/>
              <a:gd name="connsiteY4" fmla="*/ 422694 h 2018581"/>
              <a:gd name="connsiteX0" fmla="*/ 0 w 849567"/>
              <a:gd name="connsiteY0" fmla="*/ 422694 h 2018581"/>
              <a:gd name="connsiteX1" fmla="*/ 414068 w 849567"/>
              <a:gd name="connsiteY1" fmla="*/ 2018581 h 2018581"/>
              <a:gd name="connsiteX2" fmla="*/ 849567 w 849567"/>
              <a:gd name="connsiteY2" fmla="*/ 1567626 h 2018581"/>
              <a:gd name="connsiteX3" fmla="*/ 465826 w 849567"/>
              <a:gd name="connsiteY3" fmla="*/ 0 h 2018581"/>
              <a:gd name="connsiteX4" fmla="*/ 0 w 849567"/>
              <a:gd name="connsiteY4" fmla="*/ 422694 h 2018581"/>
              <a:gd name="connsiteX0" fmla="*/ 0 w 849567"/>
              <a:gd name="connsiteY0" fmla="*/ 422694 h 2018581"/>
              <a:gd name="connsiteX1" fmla="*/ 404543 w 849567"/>
              <a:gd name="connsiteY1" fmla="*/ 2018581 h 2018581"/>
              <a:gd name="connsiteX2" fmla="*/ 849567 w 849567"/>
              <a:gd name="connsiteY2" fmla="*/ 1567626 h 2018581"/>
              <a:gd name="connsiteX3" fmla="*/ 465826 w 849567"/>
              <a:gd name="connsiteY3" fmla="*/ 0 h 2018581"/>
              <a:gd name="connsiteX4" fmla="*/ 0 w 849567"/>
              <a:gd name="connsiteY4" fmla="*/ 422694 h 2018581"/>
              <a:gd name="connsiteX0" fmla="*/ 0 w 849567"/>
              <a:gd name="connsiteY0" fmla="*/ 434600 h 2030487"/>
              <a:gd name="connsiteX1" fmla="*/ 404543 w 849567"/>
              <a:gd name="connsiteY1" fmla="*/ 2030487 h 2030487"/>
              <a:gd name="connsiteX2" fmla="*/ 849567 w 849567"/>
              <a:gd name="connsiteY2" fmla="*/ 1579532 h 2030487"/>
              <a:gd name="connsiteX3" fmla="*/ 449157 w 849567"/>
              <a:gd name="connsiteY3" fmla="*/ 0 h 2030487"/>
              <a:gd name="connsiteX4" fmla="*/ 0 w 849567"/>
              <a:gd name="connsiteY4" fmla="*/ 434600 h 2030487"/>
              <a:gd name="connsiteX0" fmla="*/ 0 w 849567"/>
              <a:gd name="connsiteY0" fmla="*/ 434600 h 2030487"/>
              <a:gd name="connsiteX1" fmla="*/ 404543 w 849567"/>
              <a:gd name="connsiteY1" fmla="*/ 2030487 h 2030487"/>
              <a:gd name="connsiteX2" fmla="*/ 849567 w 849567"/>
              <a:gd name="connsiteY2" fmla="*/ 1579532 h 2030487"/>
              <a:gd name="connsiteX3" fmla="*/ 449157 w 849567"/>
              <a:gd name="connsiteY3" fmla="*/ 0 h 2030487"/>
              <a:gd name="connsiteX4" fmla="*/ 0 w 849567"/>
              <a:gd name="connsiteY4" fmla="*/ 434600 h 2030487"/>
              <a:gd name="connsiteX0" fmla="*/ 0 w 849567"/>
              <a:gd name="connsiteY0" fmla="*/ 436981 h 2032868"/>
              <a:gd name="connsiteX1" fmla="*/ 404543 w 849567"/>
              <a:gd name="connsiteY1" fmla="*/ 2032868 h 2032868"/>
              <a:gd name="connsiteX2" fmla="*/ 849567 w 849567"/>
              <a:gd name="connsiteY2" fmla="*/ 1581913 h 2032868"/>
              <a:gd name="connsiteX3" fmla="*/ 442013 w 849567"/>
              <a:gd name="connsiteY3" fmla="*/ 0 h 2032868"/>
              <a:gd name="connsiteX4" fmla="*/ 0 w 849567"/>
              <a:gd name="connsiteY4" fmla="*/ 436981 h 2032868"/>
              <a:gd name="connsiteX0" fmla="*/ 0 w 851948"/>
              <a:gd name="connsiteY0" fmla="*/ 453650 h 2032868"/>
              <a:gd name="connsiteX1" fmla="*/ 406924 w 851948"/>
              <a:gd name="connsiteY1" fmla="*/ 2032868 h 2032868"/>
              <a:gd name="connsiteX2" fmla="*/ 851948 w 851948"/>
              <a:gd name="connsiteY2" fmla="*/ 1581913 h 2032868"/>
              <a:gd name="connsiteX3" fmla="*/ 444394 w 851948"/>
              <a:gd name="connsiteY3" fmla="*/ 0 h 2032868"/>
              <a:gd name="connsiteX4" fmla="*/ 0 w 851948"/>
              <a:gd name="connsiteY4" fmla="*/ 453650 h 2032868"/>
              <a:gd name="connsiteX0" fmla="*/ 0 w 844804"/>
              <a:gd name="connsiteY0" fmla="*/ 444125 h 2032868"/>
              <a:gd name="connsiteX1" fmla="*/ 399780 w 844804"/>
              <a:gd name="connsiteY1" fmla="*/ 2032868 h 2032868"/>
              <a:gd name="connsiteX2" fmla="*/ 844804 w 844804"/>
              <a:gd name="connsiteY2" fmla="*/ 1581913 h 2032868"/>
              <a:gd name="connsiteX3" fmla="*/ 437250 w 844804"/>
              <a:gd name="connsiteY3" fmla="*/ 0 h 2032868"/>
              <a:gd name="connsiteX4" fmla="*/ 0 w 844804"/>
              <a:gd name="connsiteY4" fmla="*/ 444125 h 2032868"/>
              <a:gd name="connsiteX0" fmla="*/ 0 w 844804"/>
              <a:gd name="connsiteY0" fmla="*/ 444125 h 2032868"/>
              <a:gd name="connsiteX1" fmla="*/ 399780 w 844804"/>
              <a:gd name="connsiteY1" fmla="*/ 2032868 h 2032868"/>
              <a:gd name="connsiteX2" fmla="*/ 844804 w 844804"/>
              <a:gd name="connsiteY2" fmla="*/ 1581913 h 2032868"/>
              <a:gd name="connsiteX3" fmla="*/ 437250 w 844804"/>
              <a:gd name="connsiteY3" fmla="*/ 0 h 2032868"/>
              <a:gd name="connsiteX4" fmla="*/ 0 w 844804"/>
              <a:gd name="connsiteY4" fmla="*/ 444125 h 2032868"/>
              <a:gd name="connsiteX0" fmla="*/ 0 w 856710"/>
              <a:gd name="connsiteY0" fmla="*/ 448888 h 2032868"/>
              <a:gd name="connsiteX1" fmla="*/ 411686 w 856710"/>
              <a:gd name="connsiteY1" fmla="*/ 2032868 h 2032868"/>
              <a:gd name="connsiteX2" fmla="*/ 856710 w 856710"/>
              <a:gd name="connsiteY2" fmla="*/ 1581913 h 2032868"/>
              <a:gd name="connsiteX3" fmla="*/ 449156 w 856710"/>
              <a:gd name="connsiteY3" fmla="*/ 0 h 2032868"/>
              <a:gd name="connsiteX4" fmla="*/ 0 w 856710"/>
              <a:gd name="connsiteY4" fmla="*/ 448888 h 2032868"/>
              <a:gd name="connsiteX0" fmla="*/ 0 w 856710"/>
              <a:gd name="connsiteY0" fmla="*/ 486988 h 2070968"/>
              <a:gd name="connsiteX1" fmla="*/ 411686 w 856710"/>
              <a:gd name="connsiteY1" fmla="*/ 2070968 h 2070968"/>
              <a:gd name="connsiteX2" fmla="*/ 856710 w 856710"/>
              <a:gd name="connsiteY2" fmla="*/ 1620013 h 2070968"/>
              <a:gd name="connsiteX3" fmla="*/ 763481 w 856710"/>
              <a:gd name="connsiteY3" fmla="*/ 0 h 2070968"/>
              <a:gd name="connsiteX4" fmla="*/ 0 w 856710"/>
              <a:gd name="connsiteY4" fmla="*/ 486988 h 2070968"/>
              <a:gd name="connsiteX0" fmla="*/ 0 w 856710"/>
              <a:gd name="connsiteY0" fmla="*/ 486988 h 2070968"/>
              <a:gd name="connsiteX1" fmla="*/ 411686 w 856710"/>
              <a:gd name="connsiteY1" fmla="*/ 2070968 h 2070968"/>
              <a:gd name="connsiteX2" fmla="*/ 856710 w 856710"/>
              <a:gd name="connsiteY2" fmla="*/ 1620013 h 2070968"/>
              <a:gd name="connsiteX3" fmla="*/ 763481 w 856710"/>
              <a:gd name="connsiteY3" fmla="*/ 0 h 2070968"/>
              <a:gd name="connsiteX4" fmla="*/ 0 w 856710"/>
              <a:gd name="connsiteY4" fmla="*/ 486988 h 2070968"/>
              <a:gd name="connsiteX0" fmla="*/ 0 w 856710"/>
              <a:gd name="connsiteY0" fmla="*/ 486988 h 2070968"/>
              <a:gd name="connsiteX1" fmla="*/ 411686 w 856710"/>
              <a:gd name="connsiteY1" fmla="*/ 2070968 h 2070968"/>
              <a:gd name="connsiteX2" fmla="*/ 856710 w 856710"/>
              <a:gd name="connsiteY2" fmla="*/ 1620013 h 2070968"/>
              <a:gd name="connsiteX3" fmla="*/ 763481 w 856710"/>
              <a:gd name="connsiteY3" fmla="*/ 0 h 2070968"/>
              <a:gd name="connsiteX4" fmla="*/ 0 w 856710"/>
              <a:gd name="connsiteY4" fmla="*/ 486988 h 2070968"/>
              <a:gd name="connsiteX0" fmla="*/ 0 w 856710"/>
              <a:gd name="connsiteY0" fmla="*/ 486988 h 2070968"/>
              <a:gd name="connsiteX1" fmla="*/ 411686 w 856710"/>
              <a:gd name="connsiteY1" fmla="*/ 2070968 h 2070968"/>
              <a:gd name="connsiteX2" fmla="*/ 856710 w 856710"/>
              <a:gd name="connsiteY2" fmla="*/ 1620013 h 2070968"/>
              <a:gd name="connsiteX3" fmla="*/ 763481 w 856710"/>
              <a:gd name="connsiteY3" fmla="*/ 0 h 2070968"/>
              <a:gd name="connsiteX4" fmla="*/ 0 w 856710"/>
              <a:gd name="connsiteY4" fmla="*/ 486988 h 2070968"/>
              <a:gd name="connsiteX0" fmla="*/ 0 w 856710"/>
              <a:gd name="connsiteY0" fmla="*/ 486988 h 2070968"/>
              <a:gd name="connsiteX1" fmla="*/ 411686 w 856710"/>
              <a:gd name="connsiteY1" fmla="*/ 2070968 h 2070968"/>
              <a:gd name="connsiteX2" fmla="*/ 856710 w 856710"/>
              <a:gd name="connsiteY2" fmla="*/ 1620013 h 2070968"/>
              <a:gd name="connsiteX3" fmla="*/ 763481 w 856710"/>
              <a:gd name="connsiteY3" fmla="*/ 0 h 2070968"/>
              <a:gd name="connsiteX4" fmla="*/ 0 w 856710"/>
              <a:gd name="connsiteY4" fmla="*/ 486988 h 2070968"/>
              <a:gd name="connsiteX0" fmla="*/ 0 w 590010"/>
              <a:gd name="connsiteY0" fmla="*/ 486988 h 2070968"/>
              <a:gd name="connsiteX1" fmla="*/ 144986 w 590010"/>
              <a:gd name="connsiteY1" fmla="*/ 2070968 h 2070968"/>
              <a:gd name="connsiteX2" fmla="*/ 590010 w 590010"/>
              <a:gd name="connsiteY2" fmla="*/ 1620013 h 2070968"/>
              <a:gd name="connsiteX3" fmla="*/ 496781 w 590010"/>
              <a:gd name="connsiteY3" fmla="*/ 0 h 2070968"/>
              <a:gd name="connsiteX4" fmla="*/ 0 w 590010"/>
              <a:gd name="connsiteY4" fmla="*/ 486988 h 2070968"/>
              <a:gd name="connsiteX0" fmla="*/ 0 w 590010"/>
              <a:gd name="connsiteY0" fmla="*/ 515563 h 2070968"/>
              <a:gd name="connsiteX1" fmla="*/ 144986 w 590010"/>
              <a:gd name="connsiteY1" fmla="*/ 2070968 h 2070968"/>
              <a:gd name="connsiteX2" fmla="*/ 590010 w 590010"/>
              <a:gd name="connsiteY2" fmla="*/ 1620013 h 2070968"/>
              <a:gd name="connsiteX3" fmla="*/ 496781 w 590010"/>
              <a:gd name="connsiteY3" fmla="*/ 0 h 2070968"/>
              <a:gd name="connsiteX4" fmla="*/ 0 w 590010"/>
              <a:gd name="connsiteY4" fmla="*/ 515563 h 2070968"/>
              <a:gd name="connsiteX0" fmla="*/ 0 w 593089"/>
              <a:gd name="connsiteY0" fmla="*/ 487854 h 2070968"/>
              <a:gd name="connsiteX1" fmla="*/ 148065 w 593089"/>
              <a:gd name="connsiteY1" fmla="*/ 2070968 h 2070968"/>
              <a:gd name="connsiteX2" fmla="*/ 593089 w 593089"/>
              <a:gd name="connsiteY2" fmla="*/ 1620013 h 2070968"/>
              <a:gd name="connsiteX3" fmla="*/ 499860 w 593089"/>
              <a:gd name="connsiteY3" fmla="*/ 0 h 2070968"/>
              <a:gd name="connsiteX4" fmla="*/ 0 w 593089"/>
              <a:gd name="connsiteY4" fmla="*/ 487854 h 2070968"/>
              <a:gd name="connsiteX0" fmla="*/ 0 w 593089"/>
              <a:gd name="connsiteY0" fmla="*/ 494012 h 2077126"/>
              <a:gd name="connsiteX1" fmla="*/ 148065 w 593089"/>
              <a:gd name="connsiteY1" fmla="*/ 2077126 h 2077126"/>
              <a:gd name="connsiteX2" fmla="*/ 593089 w 593089"/>
              <a:gd name="connsiteY2" fmla="*/ 1626171 h 2077126"/>
              <a:gd name="connsiteX3" fmla="*/ 493702 w 593089"/>
              <a:gd name="connsiteY3" fmla="*/ 0 h 2077126"/>
              <a:gd name="connsiteX4" fmla="*/ 0 w 593089"/>
              <a:gd name="connsiteY4" fmla="*/ 494012 h 2077126"/>
              <a:gd name="connsiteX0" fmla="*/ 0 w 593089"/>
              <a:gd name="connsiteY0" fmla="*/ 494012 h 2077126"/>
              <a:gd name="connsiteX1" fmla="*/ 148065 w 593089"/>
              <a:gd name="connsiteY1" fmla="*/ 2077126 h 2077126"/>
              <a:gd name="connsiteX2" fmla="*/ 593089 w 593089"/>
              <a:gd name="connsiteY2" fmla="*/ 1626171 h 2077126"/>
              <a:gd name="connsiteX3" fmla="*/ 493702 w 593089"/>
              <a:gd name="connsiteY3" fmla="*/ 0 h 2077126"/>
              <a:gd name="connsiteX4" fmla="*/ 0 w 593089"/>
              <a:gd name="connsiteY4" fmla="*/ 494012 h 2077126"/>
              <a:gd name="connsiteX0" fmla="*/ 0 w 593089"/>
              <a:gd name="connsiteY0" fmla="*/ 494012 h 2123308"/>
              <a:gd name="connsiteX1" fmla="*/ 86489 w 593089"/>
              <a:gd name="connsiteY1" fmla="*/ 2123308 h 2123308"/>
              <a:gd name="connsiteX2" fmla="*/ 593089 w 593089"/>
              <a:gd name="connsiteY2" fmla="*/ 1626171 h 2123308"/>
              <a:gd name="connsiteX3" fmla="*/ 493702 w 593089"/>
              <a:gd name="connsiteY3" fmla="*/ 0 h 2123308"/>
              <a:gd name="connsiteX4" fmla="*/ 0 w 593089"/>
              <a:gd name="connsiteY4" fmla="*/ 494012 h 2123308"/>
              <a:gd name="connsiteX0" fmla="*/ 0 w 590010"/>
              <a:gd name="connsiteY0" fmla="*/ 503248 h 2123308"/>
              <a:gd name="connsiteX1" fmla="*/ 83410 w 590010"/>
              <a:gd name="connsiteY1" fmla="*/ 2123308 h 2123308"/>
              <a:gd name="connsiteX2" fmla="*/ 590010 w 590010"/>
              <a:gd name="connsiteY2" fmla="*/ 1626171 h 2123308"/>
              <a:gd name="connsiteX3" fmla="*/ 490623 w 590010"/>
              <a:gd name="connsiteY3" fmla="*/ 0 h 2123308"/>
              <a:gd name="connsiteX4" fmla="*/ 0 w 590010"/>
              <a:gd name="connsiteY4" fmla="*/ 503248 h 2123308"/>
              <a:gd name="connsiteX0" fmla="*/ 0 w 593089"/>
              <a:gd name="connsiteY0" fmla="*/ 497090 h 2123308"/>
              <a:gd name="connsiteX1" fmla="*/ 86489 w 593089"/>
              <a:gd name="connsiteY1" fmla="*/ 2123308 h 2123308"/>
              <a:gd name="connsiteX2" fmla="*/ 593089 w 593089"/>
              <a:gd name="connsiteY2" fmla="*/ 1626171 h 2123308"/>
              <a:gd name="connsiteX3" fmla="*/ 493702 w 593089"/>
              <a:gd name="connsiteY3" fmla="*/ 0 h 2123308"/>
              <a:gd name="connsiteX4" fmla="*/ 0 w 593089"/>
              <a:gd name="connsiteY4" fmla="*/ 497090 h 21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089" h="2123308">
                <a:moveTo>
                  <a:pt x="0" y="497090"/>
                </a:moveTo>
                <a:lnTo>
                  <a:pt x="86489" y="2123308"/>
                </a:lnTo>
                <a:lnTo>
                  <a:pt x="593089" y="1626171"/>
                </a:lnTo>
                <a:cubicBezTo>
                  <a:pt x="571538" y="1060767"/>
                  <a:pt x="534303" y="813054"/>
                  <a:pt x="493702" y="0"/>
                </a:cubicBezTo>
                <a:cubicBezTo>
                  <a:pt x="339509" y="169088"/>
                  <a:pt x="149719" y="345079"/>
                  <a:pt x="0" y="497090"/>
                </a:cubicBez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9" name="Right Arrow 8">
            <a:extLst>
              <a:ext uri="{FF2B5EF4-FFF2-40B4-BE49-F238E27FC236}">
                <a16:creationId xmlns:a16="http://schemas.microsoft.com/office/drawing/2014/main" id="{48BBF697-A0D3-4B15-8F61-F959A496FB50}"/>
              </a:ext>
            </a:extLst>
          </p:cNvPr>
          <p:cNvSpPr/>
          <p:nvPr/>
        </p:nvSpPr>
        <p:spPr>
          <a:xfrm>
            <a:off x="845708" y="1781577"/>
            <a:ext cx="8810625" cy="1647423"/>
          </a:xfrm>
          <a:prstGeom prst="rightArrow">
            <a:avLst>
              <a:gd name="adj1" fmla="val 50000"/>
              <a:gd name="adj2" fmla="val 62720"/>
            </a:avLst>
          </a:prstGeom>
          <a:solidFill>
            <a:schemeClr val="accent4">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10" name="Rectangle 9">
            <a:extLst>
              <a:ext uri="{FF2B5EF4-FFF2-40B4-BE49-F238E27FC236}">
                <a16:creationId xmlns:a16="http://schemas.microsoft.com/office/drawing/2014/main" id="{31AD1C7C-896E-4BBA-AF22-7025C28AF464}"/>
              </a:ext>
            </a:extLst>
          </p:cNvPr>
          <p:cNvSpPr/>
          <p:nvPr/>
        </p:nvSpPr>
        <p:spPr>
          <a:xfrm rot="2700000">
            <a:off x="1361544" y="2374568"/>
            <a:ext cx="2244813" cy="647981"/>
          </a:xfrm>
          <a:prstGeom prst="rect">
            <a:avLst/>
          </a:prstGeom>
          <a:solidFill>
            <a:schemeClr val="bg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1" name="Rectangle 10">
            <a:extLst>
              <a:ext uri="{FF2B5EF4-FFF2-40B4-BE49-F238E27FC236}">
                <a16:creationId xmlns:a16="http://schemas.microsoft.com/office/drawing/2014/main" id="{AA0894D7-9251-445F-9FFF-B7C982D1349B}"/>
              </a:ext>
            </a:extLst>
          </p:cNvPr>
          <p:cNvSpPr/>
          <p:nvPr/>
        </p:nvSpPr>
        <p:spPr>
          <a:xfrm rot="2700000">
            <a:off x="2892851" y="2181774"/>
            <a:ext cx="2244813" cy="797333"/>
          </a:xfrm>
          <a:prstGeom prst="rect">
            <a:avLst/>
          </a:prstGeom>
          <a:solidFill>
            <a:schemeClr val="accent6">
              <a:lumMod val="20000"/>
              <a:lumOff val="80000"/>
            </a:schemeClr>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itchFamily="18" charset="0"/>
                <a:cs typeface="Times New Roman" pitchFamily="18" charset="0"/>
              </a:rPr>
              <a:t>Clarity of thought and </a:t>
            </a:r>
            <a:r>
              <a:rPr lang="en-US" dirty="0">
                <a:solidFill>
                  <a:schemeClr val="tx1"/>
                </a:solidFill>
                <a:latin typeface="Calibri" pitchFamily="34" charset="0"/>
                <a:cs typeface="Calibri" pitchFamily="34" charset="0"/>
              </a:rPr>
              <a:t>Clarity</a:t>
            </a:r>
            <a:r>
              <a:rPr lang="en-US" dirty="0">
                <a:solidFill>
                  <a:schemeClr val="tx1"/>
                </a:solidFill>
                <a:latin typeface="Times New Roman" pitchFamily="18" charset="0"/>
                <a:cs typeface="Times New Roman" pitchFamily="18" charset="0"/>
              </a:rPr>
              <a:t> of expression /Lucidity</a:t>
            </a:r>
            <a:endParaRPr lang="ko-KR" altLang="en-US" dirty="0">
              <a:solidFill>
                <a:schemeClr val="tx1"/>
              </a:solidFill>
            </a:endParaRPr>
          </a:p>
        </p:txBody>
      </p:sp>
      <p:sp>
        <p:nvSpPr>
          <p:cNvPr id="12" name="Rectangle 11">
            <a:extLst>
              <a:ext uri="{FF2B5EF4-FFF2-40B4-BE49-F238E27FC236}">
                <a16:creationId xmlns:a16="http://schemas.microsoft.com/office/drawing/2014/main" id="{B90BA2F7-C79A-436E-97B2-F1508BCD1C45}"/>
              </a:ext>
            </a:extLst>
          </p:cNvPr>
          <p:cNvSpPr/>
          <p:nvPr/>
        </p:nvSpPr>
        <p:spPr>
          <a:xfrm rot="2700000">
            <a:off x="4423056" y="2374568"/>
            <a:ext cx="2244813" cy="647981"/>
          </a:xfrm>
          <a:prstGeom prst="rect">
            <a:avLst/>
          </a:prstGeom>
          <a:solidFill>
            <a:srgbClr val="FFC000"/>
          </a:solid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tx1"/>
              </a:buClr>
            </a:pPr>
            <a:r>
              <a:rPr lang="en-US" sz="2400" dirty="0">
                <a:solidFill>
                  <a:schemeClr val="tx1"/>
                </a:solidFill>
                <a:latin typeface="Calibri" pitchFamily="34" charset="0"/>
                <a:cs typeface="Calibri" pitchFamily="34" charset="0"/>
              </a:rPr>
              <a:t>Apt language </a:t>
            </a:r>
          </a:p>
        </p:txBody>
      </p:sp>
      <p:sp>
        <p:nvSpPr>
          <p:cNvPr id="13" name="Rectangle 12">
            <a:extLst>
              <a:ext uri="{FF2B5EF4-FFF2-40B4-BE49-F238E27FC236}">
                <a16:creationId xmlns:a16="http://schemas.microsoft.com/office/drawing/2014/main" id="{949E9182-6ACE-4256-8C6A-E2AB94F5919B}"/>
              </a:ext>
            </a:extLst>
          </p:cNvPr>
          <p:cNvSpPr/>
          <p:nvPr/>
        </p:nvSpPr>
        <p:spPr>
          <a:xfrm rot="2700000">
            <a:off x="5953812" y="2374568"/>
            <a:ext cx="2244813" cy="647981"/>
          </a:xfrm>
          <a:prstGeom prst="rect">
            <a:avLst/>
          </a:prstGeom>
          <a:solidFill>
            <a:srgbClr val="00B050"/>
          </a:solid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chemeClr val="tx1"/>
              </a:buClr>
            </a:pPr>
            <a:r>
              <a:rPr lang="en-US" sz="2000" dirty="0">
                <a:solidFill>
                  <a:schemeClr val="tx1"/>
                </a:solidFill>
                <a:latin typeface="Times New Roman" pitchFamily="18" charset="0"/>
                <a:cs typeface="Times New Roman" pitchFamily="18" charset="0"/>
              </a:rPr>
              <a:t>Appropriateness of </a:t>
            </a:r>
            <a:r>
              <a:rPr lang="en-US" sz="2000" dirty="0">
                <a:solidFill>
                  <a:schemeClr val="tx1"/>
                </a:solidFill>
                <a:latin typeface="Calibri" pitchFamily="34" charset="0"/>
                <a:cs typeface="Calibri" pitchFamily="34" charset="0"/>
              </a:rPr>
              <a:t>body</a:t>
            </a:r>
            <a:r>
              <a:rPr lang="en-US" sz="2000" dirty="0">
                <a:solidFill>
                  <a:schemeClr val="tx1"/>
                </a:solidFill>
                <a:latin typeface="Times New Roman" pitchFamily="18" charset="0"/>
                <a:cs typeface="Times New Roman" pitchFamily="18" charset="0"/>
              </a:rPr>
              <a:t> language</a:t>
            </a:r>
          </a:p>
        </p:txBody>
      </p:sp>
      <p:sp>
        <p:nvSpPr>
          <p:cNvPr id="14" name="TextBox 13">
            <a:extLst>
              <a:ext uri="{FF2B5EF4-FFF2-40B4-BE49-F238E27FC236}">
                <a16:creationId xmlns:a16="http://schemas.microsoft.com/office/drawing/2014/main" id="{B479D59F-AAC2-487B-969F-9574FF0AD196}"/>
              </a:ext>
            </a:extLst>
          </p:cNvPr>
          <p:cNvSpPr txBox="1"/>
          <p:nvPr/>
        </p:nvSpPr>
        <p:spPr>
          <a:xfrm rot="2700000">
            <a:off x="1377959" y="2351373"/>
            <a:ext cx="2244549" cy="707886"/>
          </a:xfrm>
          <a:prstGeom prst="rect">
            <a:avLst/>
          </a:prstGeom>
          <a:solidFill>
            <a:srgbClr val="92D050"/>
          </a:solidFill>
        </p:spPr>
        <p:txBody>
          <a:bodyPr wrap="square" rtlCol="0">
            <a:spAutoFit/>
          </a:bodyPr>
          <a:lstStyle/>
          <a:p>
            <a:r>
              <a:rPr lang="en-US" sz="2400" dirty="0">
                <a:latin typeface="Calibri" pitchFamily="34" charset="0"/>
                <a:cs typeface="Calibri" pitchFamily="34" charset="0"/>
              </a:rPr>
              <a:t>Active</a:t>
            </a:r>
            <a:r>
              <a:rPr lang="en-US" sz="2400" dirty="0">
                <a:latin typeface="Times New Roman" pitchFamily="18" charset="0"/>
                <a:cs typeface="Times New Roman" pitchFamily="18" charset="0"/>
              </a:rPr>
              <a:t> listening</a:t>
            </a:r>
          </a:p>
          <a:p>
            <a:r>
              <a:rPr lang="en-US" altLang="ko-KR" sz="1600" b="1" dirty="0">
                <a:solidFill>
                  <a:schemeClr val="tx1">
                    <a:lumMod val="65000"/>
                    <a:lumOff val="35000"/>
                  </a:schemeClr>
                </a:solidFill>
                <a:cs typeface="Arial" pitchFamily="34" charset="0"/>
              </a:rPr>
              <a:t>  </a:t>
            </a:r>
            <a:endParaRPr lang="ko-KR" altLang="en-US" sz="1600" b="1" dirty="0">
              <a:solidFill>
                <a:schemeClr val="tx1">
                  <a:lumMod val="65000"/>
                  <a:lumOff val="35000"/>
                </a:schemeClr>
              </a:solidFill>
              <a:cs typeface="Arial" pitchFamily="34" charset="0"/>
            </a:endParaRPr>
          </a:p>
        </p:txBody>
      </p:sp>
      <p:sp>
        <p:nvSpPr>
          <p:cNvPr id="15" name="Freeform 32">
            <a:extLst>
              <a:ext uri="{FF2B5EF4-FFF2-40B4-BE49-F238E27FC236}">
                <a16:creationId xmlns:a16="http://schemas.microsoft.com/office/drawing/2014/main" id="{A031C19F-08D6-485B-8F9B-EC2992894635}"/>
              </a:ext>
            </a:extLst>
          </p:cNvPr>
          <p:cNvSpPr/>
          <p:nvPr/>
        </p:nvSpPr>
        <p:spPr>
          <a:xfrm>
            <a:off x="9791350" y="1781577"/>
            <a:ext cx="1605299" cy="1470397"/>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3" name="Group 20">
            <a:extLst>
              <a:ext uri="{FF2B5EF4-FFF2-40B4-BE49-F238E27FC236}">
                <a16:creationId xmlns:a16="http://schemas.microsoft.com/office/drawing/2014/main" id="{E958E4DE-64F8-45A9-817A-00378A04DF9A}"/>
              </a:ext>
            </a:extLst>
          </p:cNvPr>
          <p:cNvGrpSpPr/>
          <p:nvPr/>
        </p:nvGrpSpPr>
        <p:grpSpPr>
          <a:xfrm>
            <a:off x="2350614" y="4071570"/>
            <a:ext cx="3770918" cy="553998"/>
            <a:chOff x="2551705" y="4283314"/>
            <a:chExt cx="2152229" cy="553998"/>
          </a:xfrm>
        </p:grpSpPr>
        <p:sp>
          <p:nvSpPr>
            <p:cNvPr id="17" name="TextBox 16">
              <a:extLst>
                <a:ext uri="{FF2B5EF4-FFF2-40B4-BE49-F238E27FC236}">
                  <a16:creationId xmlns:a16="http://schemas.microsoft.com/office/drawing/2014/main" id="{8D2C679D-9714-49FC-8751-328D4CC47A8A}"/>
                </a:ext>
              </a:extLst>
            </p:cNvPr>
            <p:cNvSpPr txBox="1"/>
            <p:nvPr/>
          </p:nvSpPr>
          <p:spPr>
            <a:xfrm>
              <a:off x="2551706" y="4560313"/>
              <a:ext cx="2152228" cy="276999"/>
            </a:xfrm>
            <a:prstGeom prst="rect">
              <a:avLst/>
            </a:prstGeom>
            <a:noFill/>
          </p:spPr>
          <p:txBody>
            <a:bodyPr wrap="square" rtlCol="0">
              <a:spAutoFit/>
            </a:bodyPr>
            <a:lstStyle/>
            <a:p>
              <a:endParaRPr lang="ko-KR" altLang="en-US" sz="1200" dirty="0">
                <a:solidFill>
                  <a:schemeClr val="tx1">
                    <a:lumMod val="75000"/>
                    <a:lumOff val="25000"/>
                  </a:schemeClr>
                </a:solidFill>
                <a:cs typeface="Arial" pitchFamily="34" charset="0"/>
              </a:endParaRPr>
            </a:p>
          </p:txBody>
        </p:sp>
        <p:sp>
          <p:nvSpPr>
            <p:cNvPr id="18" name="TextBox 17">
              <a:extLst>
                <a:ext uri="{FF2B5EF4-FFF2-40B4-BE49-F238E27FC236}">
                  <a16:creationId xmlns:a16="http://schemas.microsoft.com/office/drawing/2014/main" id="{8CE58632-27F7-4CAC-80D6-33ED6FE1844C}"/>
                </a:ext>
              </a:extLst>
            </p:cNvPr>
            <p:cNvSpPr txBox="1"/>
            <p:nvPr/>
          </p:nvSpPr>
          <p:spPr>
            <a:xfrm>
              <a:off x="2551705" y="4283314"/>
              <a:ext cx="2133933" cy="276999"/>
            </a:xfrm>
            <a:prstGeom prst="rect">
              <a:avLst/>
            </a:prstGeom>
            <a:noFill/>
          </p:spPr>
          <p:txBody>
            <a:bodyPr wrap="square" rtlCol="0">
              <a:spAutoFit/>
            </a:bodyPr>
            <a:lstStyle/>
            <a:p>
              <a:endParaRPr lang="ko-KR" altLang="en-US" sz="1200" b="1" dirty="0">
                <a:solidFill>
                  <a:schemeClr val="tx1">
                    <a:lumMod val="65000"/>
                    <a:lumOff val="35000"/>
                  </a:schemeClr>
                </a:solidFill>
                <a:cs typeface="Arial" pitchFamily="34" charset="0"/>
              </a:endParaRPr>
            </a:p>
          </p:txBody>
        </p:sp>
      </p:grpSp>
      <p:grpSp>
        <p:nvGrpSpPr>
          <p:cNvPr id="16" name="Group 23">
            <a:extLst>
              <a:ext uri="{FF2B5EF4-FFF2-40B4-BE49-F238E27FC236}">
                <a16:creationId xmlns:a16="http://schemas.microsoft.com/office/drawing/2014/main" id="{EF1F22C0-5D96-4D2B-8400-F9B8EDB3701B}"/>
              </a:ext>
            </a:extLst>
          </p:cNvPr>
          <p:cNvGrpSpPr/>
          <p:nvPr/>
        </p:nvGrpSpPr>
        <p:grpSpPr>
          <a:xfrm>
            <a:off x="7109544" y="4071570"/>
            <a:ext cx="3770918" cy="553998"/>
            <a:chOff x="2551705" y="4283314"/>
            <a:chExt cx="2152229" cy="553998"/>
          </a:xfrm>
        </p:grpSpPr>
        <p:sp>
          <p:nvSpPr>
            <p:cNvPr id="20" name="TextBox 19">
              <a:extLst>
                <a:ext uri="{FF2B5EF4-FFF2-40B4-BE49-F238E27FC236}">
                  <a16:creationId xmlns:a16="http://schemas.microsoft.com/office/drawing/2014/main" id="{550DB39F-C18E-4A04-85E5-B2C028A50BA7}"/>
                </a:ext>
              </a:extLst>
            </p:cNvPr>
            <p:cNvSpPr txBox="1"/>
            <p:nvPr/>
          </p:nvSpPr>
          <p:spPr>
            <a:xfrm>
              <a:off x="2551706" y="4560313"/>
              <a:ext cx="2152228" cy="276999"/>
            </a:xfrm>
            <a:prstGeom prst="rect">
              <a:avLst/>
            </a:prstGeom>
            <a:noFill/>
          </p:spPr>
          <p:txBody>
            <a:bodyPr wrap="square" rtlCol="0">
              <a:spAutoFit/>
            </a:bodyPr>
            <a:lstStyle/>
            <a:p>
              <a:endParaRPr lang="ko-KR" altLang="en-US" sz="1200" dirty="0">
                <a:solidFill>
                  <a:schemeClr val="tx1">
                    <a:lumMod val="75000"/>
                    <a:lumOff val="25000"/>
                  </a:schemeClr>
                </a:solidFill>
                <a:cs typeface="Arial" pitchFamily="34" charset="0"/>
              </a:endParaRPr>
            </a:p>
          </p:txBody>
        </p:sp>
        <p:sp>
          <p:nvSpPr>
            <p:cNvPr id="21" name="TextBox 20">
              <a:extLst>
                <a:ext uri="{FF2B5EF4-FFF2-40B4-BE49-F238E27FC236}">
                  <a16:creationId xmlns:a16="http://schemas.microsoft.com/office/drawing/2014/main" id="{491B5575-A47B-4CFD-A6B2-18311FD8734A}"/>
                </a:ext>
              </a:extLst>
            </p:cNvPr>
            <p:cNvSpPr txBox="1"/>
            <p:nvPr/>
          </p:nvSpPr>
          <p:spPr>
            <a:xfrm>
              <a:off x="2551705" y="4283314"/>
              <a:ext cx="2133933" cy="276999"/>
            </a:xfrm>
            <a:prstGeom prst="rect">
              <a:avLst/>
            </a:prstGeom>
            <a:noFill/>
          </p:spPr>
          <p:txBody>
            <a:bodyPr wrap="square" rtlCol="0">
              <a:spAutoFit/>
            </a:bodyPr>
            <a:lstStyle/>
            <a:p>
              <a:endParaRPr lang="ko-KR" altLang="en-US" sz="1200" b="1" dirty="0">
                <a:solidFill>
                  <a:schemeClr val="tx1">
                    <a:lumMod val="65000"/>
                    <a:lumOff val="35000"/>
                  </a:schemeClr>
                </a:solidFill>
                <a:cs typeface="Arial" pitchFamily="34" charset="0"/>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graphicFrame>
        <p:nvGraphicFramePr>
          <p:cNvPr id="64" name="Diagram 63"/>
          <p:cNvGraphicFramePr/>
          <p:nvPr/>
        </p:nvGraphicFramePr>
        <p:xfrm>
          <a:off x="901700" y="1346200"/>
          <a:ext cx="9258300" cy="5067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5" name="Title 64"/>
          <p:cNvSpPr>
            <a:spLocks noGrp="1"/>
          </p:cNvSpPr>
          <p:nvPr>
            <p:ph type="title"/>
          </p:nvPr>
        </p:nvSpPr>
        <p:spPr>
          <a:xfrm>
            <a:off x="1295400" y="982663"/>
            <a:ext cx="9601200" cy="452437"/>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pPr algn="ctr"/>
            <a:r>
              <a:rPr lang="en-IN" sz="2400" dirty="0"/>
              <a:t>Methods of GD</a:t>
            </a:r>
            <a:endParaRPr lang="en-US" sz="24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                      Do’s of GD</a:t>
            </a:r>
            <a:br>
              <a:rPr lang="en-US" dirty="0">
                <a:latin typeface="Times New Roman" pitchFamily="18" charset="0"/>
                <a:cs typeface="Times New Roman" pitchFamily="18" charset="0"/>
              </a:rPr>
            </a:br>
            <a:endParaRPr lang="en-US" dirty="0">
              <a:latin typeface="Calibri" pitchFamily="34" charset="0"/>
              <a:ea typeface="Calibri" pitchFamily="34" charset="0"/>
              <a:cs typeface="Calibri" pitchFamily="34" charset="0"/>
            </a:endParaRPr>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
        <p:nvSpPr>
          <p:cNvPr id="5" name="Block Arc 4">
            <a:extLst>
              <a:ext uri="{FF2B5EF4-FFF2-40B4-BE49-F238E27FC236}">
                <a16:creationId xmlns:a16="http://schemas.microsoft.com/office/drawing/2014/main" id="{AB5B690B-54BD-432E-A504-AD812FD4B485}"/>
              </a:ext>
            </a:extLst>
          </p:cNvPr>
          <p:cNvSpPr/>
          <p:nvPr/>
        </p:nvSpPr>
        <p:spPr>
          <a:xfrm rot="5400000">
            <a:off x="4902790" y="1950029"/>
            <a:ext cx="3892275" cy="3892275"/>
          </a:xfrm>
          <a:prstGeom prst="blockArc">
            <a:avLst>
              <a:gd name="adj1" fmla="val 11864761"/>
              <a:gd name="adj2" fmla="val 20597355"/>
              <a:gd name="adj3" fmla="val 101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6" name="Block Arc 5">
            <a:extLst>
              <a:ext uri="{FF2B5EF4-FFF2-40B4-BE49-F238E27FC236}">
                <a16:creationId xmlns:a16="http://schemas.microsoft.com/office/drawing/2014/main" id="{1DF80909-E539-4958-BF39-E2F0314254B1}"/>
              </a:ext>
            </a:extLst>
          </p:cNvPr>
          <p:cNvSpPr/>
          <p:nvPr/>
        </p:nvSpPr>
        <p:spPr>
          <a:xfrm rot="16200000">
            <a:off x="3278266" y="1950029"/>
            <a:ext cx="3892275" cy="3892275"/>
          </a:xfrm>
          <a:prstGeom prst="blockArc">
            <a:avLst>
              <a:gd name="adj1" fmla="val 11864761"/>
              <a:gd name="adj2" fmla="val 20578708"/>
              <a:gd name="adj3" fmla="val 100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nvGrpSpPr>
          <p:cNvPr id="3" name="Group 19">
            <a:extLst>
              <a:ext uri="{FF2B5EF4-FFF2-40B4-BE49-F238E27FC236}">
                <a16:creationId xmlns:a16="http://schemas.microsoft.com/office/drawing/2014/main" id="{56E236ED-14A0-4FF2-B0ED-6109A2DD2C9B}"/>
              </a:ext>
            </a:extLst>
          </p:cNvPr>
          <p:cNvGrpSpPr/>
          <p:nvPr/>
        </p:nvGrpSpPr>
        <p:grpSpPr>
          <a:xfrm>
            <a:off x="8741700" y="1816136"/>
            <a:ext cx="2512833" cy="553998"/>
            <a:chOff x="2551706" y="4283314"/>
            <a:chExt cx="1403938" cy="553998"/>
          </a:xfrm>
        </p:grpSpPr>
        <p:sp>
          <p:nvSpPr>
            <p:cNvPr id="8" name="TextBox 7">
              <a:extLst>
                <a:ext uri="{FF2B5EF4-FFF2-40B4-BE49-F238E27FC236}">
                  <a16:creationId xmlns:a16="http://schemas.microsoft.com/office/drawing/2014/main" id="{02BC0D94-0431-490D-B372-601D9314DB3E}"/>
                </a:ext>
              </a:extLst>
            </p:cNvPr>
            <p:cNvSpPr txBox="1"/>
            <p:nvPr/>
          </p:nvSpPr>
          <p:spPr>
            <a:xfrm>
              <a:off x="2551706" y="4560313"/>
              <a:ext cx="1403938" cy="276999"/>
            </a:xfrm>
            <a:prstGeom prst="rect">
              <a:avLst/>
            </a:prstGeom>
            <a:noFill/>
          </p:spPr>
          <p:txBody>
            <a:bodyPr wrap="square" rtlCol="0">
              <a:spAutoFit/>
            </a:bodyPr>
            <a:lstStyle/>
            <a:p>
              <a:endParaRPr lang="ko-KR" altLang="en-US" sz="1200" dirty="0">
                <a:solidFill>
                  <a:schemeClr val="tx1">
                    <a:lumMod val="75000"/>
                    <a:lumOff val="25000"/>
                  </a:schemeClr>
                </a:solidFill>
                <a:cs typeface="Arial" pitchFamily="34" charset="0"/>
              </a:endParaRPr>
            </a:p>
          </p:txBody>
        </p:sp>
        <p:sp>
          <p:nvSpPr>
            <p:cNvPr id="9" name="TextBox 8">
              <a:extLst>
                <a:ext uri="{FF2B5EF4-FFF2-40B4-BE49-F238E27FC236}">
                  <a16:creationId xmlns:a16="http://schemas.microsoft.com/office/drawing/2014/main" id="{C9920CEA-64F2-47B8-A42F-2C2701BACA4A}"/>
                </a:ext>
              </a:extLst>
            </p:cNvPr>
            <p:cNvSpPr txBox="1"/>
            <p:nvPr/>
          </p:nvSpPr>
          <p:spPr>
            <a:xfrm>
              <a:off x="2551706" y="4283314"/>
              <a:ext cx="1403938" cy="276999"/>
            </a:xfrm>
            <a:prstGeom prst="rect">
              <a:avLst/>
            </a:prstGeom>
            <a:noFill/>
          </p:spPr>
          <p:txBody>
            <a:bodyPr wrap="square" rtlCol="0">
              <a:spAutoFit/>
            </a:bodyPr>
            <a:lstStyle/>
            <a:p>
              <a:endParaRPr lang="ko-KR" altLang="en-US" sz="1200" b="1" dirty="0">
                <a:solidFill>
                  <a:schemeClr val="tx1">
                    <a:lumMod val="75000"/>
                    <a:lumOff val="25000"/>
                  </a:schemeClr>
                </a:solidFill>
                <a:cs typeface="Arial" pitchFamily="34" charset="0"/>
              </a:endParaRPr>
            </a:p>
          </p:txBody>
        </p:sp>
      </p:grpSp>
      <p:grpSp>
        <p:nvGrpSpPr>
          <p:cNvPr id="7" name="Group 22">
            <a:extLst>
              <a:ext uri="{FF2B5EF4-FFF2-40B4-BE49-F238E27FC236}">
                <a16:creationId xmlns:a16="http://schemas.microsoft.com/office/drawing/2014/main" id="{F125CF1E-0BDE-47D2-AE69-D24A62F90768}"/>
              </a:ext>
            </a:extLst>
          </p:cNvPr>
          <p:cNvGrpSpPr/>
          <p:nvPr/>
        </p:nvGrpSpPr>
        <p:grpSpPr>
          <a:xfrm>
            <a:off x="9097988" y="3519470"/>
            <a:ext cx="2512833" cy="553998"/>
            <a:chOff x="2551706" y="4283314"/>
            <a:chExt cx="1403938" cy="553998"/>
          </a:xfrm>
        </p:grpSpPr>
        <p:sp>
          <p:nvSpPr>
            <p:cNvPr id="11" name="TextBox 10">
              <a:extLst>
                <a:ext uri="{FF2B5EF4-FFF2-40B4-BE49-F238E27FC236}">
                  <a16:creationId xmlns:a16="http://schemas.microsoft.com/office/drawing/2014/main" id="{55E8ADCB-A1F7-4B6E-8F5B-928594BAFA91}"/>
                </a:ext>
              </a:extLst>
            </p:cNvPr>
            <p:cNvSpPr txBox="1"/>
            <p:nvPr/>
          </p:nvSpPr>
          <p:spPr>
            <a:xfrm>
              <a:off x="2551706" y="4560313"/>
              <a:ext cx="1403938"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    </a:t>
              </a:r>
              <a:endParaRPr lang="ko-KR" altLang="en-US" sz="1200" dirty="0">
                <a:solidFill>
                  <a:schemeClr val="tx1">
                    <a:lumMod val="75000"/>
                    <a:lumOff val="25000"/>
                  </a:schemeClr>
                </a:solidFill>
                <a:cs typeface="Arial" pitchFamily="34" charset="0"/>
              </a:endParaRPr>
            </a:p>
          </p:txBody>
        </p:sp>
        <p:sp>
          <p:nvSpPr>
            <p:cNvPr id="12" name="TextBox 11">
              <a:extLst>
                <a:ext uri="{FF2B5EF4-FFF2-40B4-BE49-F238E27FC236}">
                  <a16:creationId xmlns:a16="http://schemas.microsoft.com/office/drawing/2014/main" id="{8A34CF77-3EBC-4892-A853-19E0C80EB194}"/>
                </a:ext>
              </a:extLst>
            </p:cNvPr>
            <p:cNvSpPr txBox="1"/>
            <p:nvPr/>
          </p:nvSpPr>
          <p:spPr>
            <a:xfrm>
              <a:off x="2551706" y="4283314"/>
              <a:ext cx="1403938" cy="276999"/>
            </a:xfrm>
            <a:prstGeom prst="rect">
              <a:avLst/>
            </a:prstGeom>
            <a:noFill/>
          </p:spPr>
          <p:txBody>
            <a:bodyPr wrap="square" rtlCol="0">
              <a:spAutoFit/>
            </a:bodyPr>
            <a:lstStyle/>
            <a:p>
              <a:endParaRPr lang="ko-KR" altLang="en-US" sz="1200" b="1" dirty="0">
                <a:solidFill>
                  <a:schemeClr val="tx1">
                    <a:lumMod val="75000"/>
                    <a:lumOff val="25000"/>
                  </a:schemeClr>
                </a:solidFill>
                <a:cs typeface="Arial" pitchFamily="34" charset="0"/>
              </a:endParaRPr>
            </a:p>
          </p:txBody>
        </p:sp>
      </p:grpSp>
      <p:grpSp>
        <p:nvGrpSpPr>
          <p:cNvPr id="10" name="Group 25">
            <a:extLst>
              <a:ext uri="{FF2B5EF4-FFF2-40B4-BE49-F238E27FC236}">
                <a16:creationId xmlns:a16="http://schemas.microsoft.com/office/drawing/2014/main" id="{4E4EF39E-5A91-40C6-9E49-8A39BCC7AC0F}"/>
              </a:ext>
            </a:extLst>
          </p:cNvPr>
          <p:cNvGrpSpPr/>
          <p:nvPr/>
        </p:nvGrpSpPr>
        <p:grpSpPr>
          <a:xfrm>
            <a:off x="8741700" y="5163008"/>
            <a:ext cx="2512833" cy="553998"/>
            <a:chOff x="2551706" y="4283314"/>
            <a:chExt cx="1403938" cy="553998"/>
          </a:xfrm>
        </p:grpSpPr>
        <p:sp>
          <p:nvSpPr>
            <p:cNvPr id="14" name="TextBox 13">
              <a:extLst>
                <a:ext uri="{FF2B5EF4-FFF2-40B4-BE49-F238E27FC236}">
                  <a16:creationId xmlns:a16="http://schemas.microsoft.com/office/drawing/2014/main" id="{39D485DA-1422-4B4F-B0B9-B871C9BDC96D}"/>
                </a:ext>
              </a:extLst>
            </p:cNvPr>
            <p:cNvSpPr txBox="1"/>
            <p:nvPr/>
          </p:nvSpPr>
          <p:spPr>
            <a:xfrm>
              <a:off x="2551706" y="4560313"/>
              <a:ext cx="1403938"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    </a:t>
              </a:r>
              <a:endParaRPr lang="ko-KR" altLang="en-US" sz="1200" dirty="0">
                <a:solidFill>
                  <a:schemeClr val="tx1">
                    <a:lumMod val="75000"/>
                    <a:lumOff val="25000"/>
                  </a:schemeClr>
                </a:solidFill>
                <a:cs typeface="Arial" pitchFamily="34" charset="0"/>
              </a:endParaRPr>
            </a:p>
          </p:txBody>
        </p:sp>
        <p:sp>
          <p:nvSpPr>
            <p:cNvPr id="15" name="TextBox 14">
              <a:extLst>
                <a:ext uri="{FF2B5EF4-FFF2-40B4-BE49-F238E27FC236}">
                  <a16:creationId xmlns:a16="http://schemas.microsoft.com/office/drawing/2014/main" id="{85CE52A9-31E8-4D82-BD2A-8538791C28D0}"/>
                </a:ext>
              </a:extLst>
            </p:cNvPr>
            <p:cNvSpPr txBox="1"/>
            <p:nvPr/>
          </p:nvSpPr>
          <p:spPr>
            <a:xfrm>
              <a:off x="2551706" y="4283314"/>
              <a:ext cx="1403938" cy="276999"/>
            </a:xfrm>
            <a:prstGeom prst="rect">
              <a:avLst/>
            </a:prstGeom>
            <a:noFill/>
          </p:spPr>
          <p:txBody>
            <a:bodyPr wrap="square" rtlCol="0">
              <a:spAutoFit/>
            </a:bodyPr>
            <a:lstStyle/>
            <a:p>
              <a:endParaRPr lang="ko-KR" altLang="en-US" sz="1200" b="1" dirty="0">
                <a:solidFill>
                  <a:schemeClr val="tx1">
                    <a:lumMod val="75000"/>
                    <a:lumOff val="25000"/>
                  </a:schemeClr>
                </a:solidFill>
                <a:cs typeface="Arial" pitchFamily="34" charset="0"/>
              </a:endParaRPr>
            </a:p>
          </p:txBody>
        </p:sp>
      </p:grpSp>
      <p:sp>
        <p:nvSpPr>
          <p:cNvPr id="16" name="TextBox 15">
            <a:extLst>
              <a:ext uri="{FF2B5EF4-FFF2-40B4-BE49-F238E27FC236}">
                <a16:creationId xmlns:a16="http://schemas.microsoft.com/office/drawing/2014/main" id="{13ED6612-360F-44FA-95EE-1378B78F4741}"/>
              </a:ext>
            </a:extLst>
          </p:cNvPr>
          <p:cNvSpPr txBox="1"/>
          <p:nvPr/>
        </p:nvSpPr>
        <p:spPr>
          <a:xfrm>
            <a:off x="726332" y="2093135"/>
            <a:ext cx="2600888" cy="276999"/>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    </a:t>
            </a:r>
            <a:endParaRPr lang="ko-KR" altLang="en-US" sz="1200" dirty="0">
              <a:solidFill>
                <a:schemeClr val="tx1">
                  <a:lumMod val="75000"/>
                  <a:lumOff val="25000"/>
                </a:schemeClr>
              </a:solidFill>
              <a:cs typeface="Arial" pitchFamily="34" charset="0"/>
            </a:endParaRPr>
          </a:p>
        </p:txBody>
      </p:sp>
      <p:grpSp>
        <p:nvGrpSpPr>
          <p:cNvPr id="13" name="Group 31">
            <a:extLst>
              <a:ext uri="{FF2B5EF4-FFF2-40B4-BE49-F238E27FC236}">
                <a16:creationId xmlns:a16="http://schemas.microsoft.com/office/drawing/2014/main" id="{20199010-CA64-49F4-8BEA-86C82C75A660}"/>
              </a:ext>
            </a:extLst>
          </p:cNvPr>
          <p:cNvGrpSpPr/>
          <p:nvPr/>
        </p:nvGrpSpPr>
        <p:grpSpPr>
          <a:xfrm>
            <a:off x="493277" y="3519470"/>
            <a:ext cx="2473990" cy="553998"/>
            <a:chOff x="2551706" y="4283314"/>
            <a:chExt cx="1403938" cy="553998"/>
          </a:xfrm>
        </p:grpSpPr>
        <p:sp>
          <p:nvSpPr>
            <p:cNvPr id="18" name="TextBox 17">
              <a:extLst>
                <a:ext uri="{FF2B5EF4-FFF2-40B4-BE49-F238E27FC236}">
                  <a16:creationId xmlns:a16="http://schemas.microsoft.com/office/drawing/2014/main" id="{2B56598E-ECE1-4C85-918C-66A47AAFEC87}"/>
                </a:ext>
              </a:extLst>
            </p:cNvPr>
            <p:cNvSpPr txBox="1"/>
            <p:nvPr/>
          </p:nvSpPr>
          <p:spPr>
            <a:xfrm>
              <a:off x="2551706" y="4560313"/>
              <a:ext cx="1403938" cy="276999"/>
            </a:xfrm>
            <a:prstGeom prst="rect">
              <a:avLst/>
            </a:prstGeom>
            <a:noFill/>
          </p:spPr>
          <p:txBody>
            <a:bodyPr wrap="square" rtlCol="0">
              <a:spAutoFit/>
            </a:bodyPr>
            <a:lstStyle/>
            <a:p>
              <a:pPr algn="r"/>
              <a:endParaRPr lang="ko-KR" altLang="en-US" sz="1200" dirty="0">
                <a:solidFill>
                  <a:schemeClr val="tx1">
                    <a:lumMod val="75000"/>
                    <a:lumOff val="25000"/>
                  </a:schemeClr>
                </a:solidFill>
                <a:cs typeface="Arial" pitchFamily="34" charset="0"/>
              </a:endParaRPr>
            </a:p>
          </p:txBody>
        </p:sp>
        <p:sp>
          <p:nvSpPr>
            <p:cNvPr id="19" name="TextBox 18">
              <a:extLst>
                <a:ext uri="{FF2B5EF4-FFF2-40B4-BE49-F238E27FC236}">
                  <a16:creationId xmlns:a16="http://schemas.microsoft.com/office/drawing/2014/main" id="{8548639D-3925-4F3B-98DA-0CAAF1BDAD7F}"/>
                </a:ext>
              </a:extLst>
            </p:cNvPr>
            <p:cNvSpPr txBox="1"/>
            <p:nvPr/>
          </p:nvSpPr>
          <p:spPr>
            <a:xfrm>
              <a:off x="2551706" y="4283314"/>
              <a:ext cx="1403938" cy="276999"/>
            </a:xfrm>
            <a:prstGeom prst="rect">
              <a:avLst/>
            </a:prstGeom>
            <a:noFill/>
          </p:spPr>
          <p:txBody>
            <a:bodyPr wrap="square" rtlCol="0">
              <a:spAutoFit/>
            </a:bodyPr>
            <a:lstStyle/>
            <a:p>
              <a:pPr algn="r"/>
              <a:endParaRPr lang="ko-KR" altLang="en-US" sz="1200" b="1" dirty="0">
                <a:solidFill>
                  <a:schemeClr val="tx1">
                    <a:lumMod val="75000"/>
                    <a:lumOff val="25000"/>
                  </a:schemeClr>
                </a:solidFill>
                <a:cs typeface="Arial" pitchFamily="34" charset="0"/>
              </a:endParaRPr>
            </a:p>
          </p:txBody>
        </p:sp>
      </p:grpSp>
      <p:grpSp>
        <p:nvGrpSpPr>
          <p:cNvPr id="17" name="Group 34">
            <a:extLst>
              <a:ext uri="{FF2B5EF4-FFF2-40B4-BE49-F238E27FC236}">
                <a16:creationId xmlns:a16="http://schemas.microsoft.com/office/drawing/2014/main" id="{0A03F905-5879-420F-9A00-FE4EDFA91F50}"/>
              </a:ext>
            </a:extLst>
          </p:cNvPr>
          <p:cNvGrpSpPr/>
          <p:nvPr/>
        </p:nvGrpSpPr>
        <p:grpSpPr>
          <a:xfrm>
            <a:off x="726332" y="5163008"/>
            <a:ext cx="2600888" cy="553998"/>
            <a:chOff x="2551706" y="4283314"/>
            <a:chExt cx="1403938" cy="553998"/>
          </a:xfrm>
        </p:grpSpPr>
        <p:sp>
          <p:nvSpPr>
            <p:cNvPr id="21" name="TextBox 20">
              <a:extLst>
                <a:ext uri="{FF2B5EF4-FFF2-40B4-BE49-F238E27FC236}">
                  <a16:creationId xmlns:a16="http://schemas.microsoft.com/office/drawing/2014/main" id="{271CDAB1-797D-4F38-A6FD-0B8C678EB2B3}"/>
                </a:ext>
              </a:extLst>
            </p:cNvPr>
            <p:cNvSpPr txBox="1"/>
            <p:nvPr/>
          </p:nvSpPr>
          <p:spPr>
            <a:xfrm>
              <a:off x="2551706" y="4560313"/>
              <a:ext cx="1403938" cy="276999"/>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    </a:t>
              </a:r>
              <a:endParaRPr lang="ko-KR" altLang="en-US" sz="1200" dirty="0">
                <a:solidFill>
                  <a:schemeClr val="tx1">
                    <a:lumMod val="75000"/>
                    <a:lumOff val="25000"/>
                  </a:schemeClr>
                </a:solidFill>
                <a:cs typeface="Arial" pitchFamily="34" charset="0"/>
              </a:endParaRPr>
            </a:p>
          </p:txBody>
        </p:sp>
        <p:sp>
          <p:nvSpPr>
            <p:cNvPr id="22" name="TextBox 21">
              <a:extLst>
                <a:ext uri="{FF2B5EF4-FFF2-40B4-BE49-F238E27FC236}">
                  <a16:creationId xmlns:a16="http://schemas.microsoft.com/office/drawing/2014/main" id="{15FC526D-83FC-4702-AE72-1EEF234E7A8F}"/>
                </a:ext>
              </a:extLst>
            </p:cNvPr>
            <p:cNvSpPr txBox="1"/>
            <p:nvPr/>
          </p:nvSpPr>
          <p:spPr>
            <a:xfrm>
              <a:off x="2551706" y="4283314"/>
              <a:ext cx="1403938" cy="276999"/>
            </a:xfrm>
            <a:prstGeom prst="rect">
              <a:avLst/>
            </a:prstGeom>
            <a:noFill/>
          </p:spPr>
          <p:txBody>
            <a:bodyPr wrap="square" rtlCol="0">
              <a:spAutoFit/>
            </a:bodyPr>
            <a:lstStyle/>
            <a:p>
              <a:pPr algn="r"/>
              <a:endParaRPr lang="ko-KR" altLang="en-US" sz="1200" b="1" dirty="0">
                <a:solidFill>
                  <a:schemeClr val="tx1">
                    <a:lumMod val="75000"/>
                    <a:lumOff val="25000"/>
                  </a:schemeClr>
                </a:solidFill>
                <a:cs typeface="Arial" pitchFamily="34" charset="0"/>
              </a:endParaRPr>
            </a:p>
          </p:txBody>
        </p:sp>
      </p:grpSp>
      <p:sp>
        <p:nvSpPr>
          <p:cNvPr id="23" name="Oval 22">
            <a:extLst>
              <a:ext uri="{FF2B5EF4-FFF2-40B4-BE49-F238E27FC236}">
                <a16:creationId xmlns:a16="http://schemas.microsoft.com/office/drawing/2014/main" id="{CE145DBA-5652-427C-A65E-0672B749D15A}"/>
              </a:ext>
            </a:extLst>
          </p:cNvPr>
          <p:cNvSpPr/>
          <p:nvPr/>
        </p:nvSpPr>
        <p:spPr>
          <a:xfrm>
            <a:off x="7639936" y="2058569"/>
            <a:ext cx="360040" cy="3600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4" name="Oval 23">
            <a:extLst>
              <a:ext uri="{FF2B5EF4-FFF2-40B4-BE49-F238E27FC236}">
                <a16:creationId xmlns:a16="http://schemas.microsoft.com/office/drawing/2014/main" id="{FAB4E775-0A89-4755-A16A-2290ED433876}"/>
              </a:ext>
            </a:extLst>
          </p:cNvPr>
          <p:cNvSpPr/>
          <p:nvPr/>
        </p:nvSpPr>
        <p:spPr>
          <a:xfrm>
            <a:off x="8400520" y="2930760"/>
            <a:ext cx="360040" cy="3600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5" name="Oval 24">
            <a:extLst>
              <a:ext uri="{FF2B5EF4-FFF2-40B4-BE49-F238E27FC236}">
                <a16:creationId xmlns:a16="http://schemas.microsoft.com/office/drawing/2014/main" id="{11F250ED-F4DA-4BDB-89F5-4E95DE5102D6}"/>
              </a:ext>
            </a:extLst>
          </p:cNvPr>
          <p:cNvSpPr/>
          <p:nvPr/>
        </p:nvSpPr>
        <p:spPr>
          <a:xfrm>
            <a:off x="7639936" y="5387376"/>
            <a:ext cx="360040" cy="3600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Oval 25">
            <a:extLst>
              <a:ext uri="{FF2B5EF4-FFF2-40B4-BE49-F238E27FC236}">
                <a16:creationId xmlns:a16="http://schemas.microsoft.com/office/drawing/2014/main" id="{A765C7B5-636E-4306-8056-7828FEF9DE1A}"/>
              </a:ext>
            </a:extLst>
          </p:cNvPr>
          <p:cNvSpPr/>
          <p:nvPr/>
        </p:nvSpPr>
        <p:spPr>
          <a:xfrm>
            <a:off x="4120377" y="5387376"/>
            <a:ext cx="360040" cy="3600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7" name="Oval 26">
            <a:extLst>
              <a:ext uri="{FF2B5EF4-FFF2-40B4-BE49-F238E27FC236}">
                <a16:creationId xmlns:a16="http://schemas.microsoft.com/office/drawing/2014/main" id="{F8999CD5-3EAB-49EB-8D89-EF809F769D96}"/>
              </a:ext>
            </a:extLst>
          </p:cNvPr>
          <p:cNvSpPr/>
          <p:nvPr/>
        </p:nvSpPr>
        <p:spPr>
          <a:xfrm>
            <a:off x="4120377" y="2058569"/>
            <a:ext cx="360040" cy="3600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8" name="TextBox 27">
            <a:extLst>
              <a:ext uri="{FF2B5EF4-FFF2-40B4-BE49-F238E27FC236}">
                <a16:creationId xmlns:a16="http://schemas.microsoft.com/office/drawing/2014/main" id="{5FCD67C0-4334-45C7-BE87-428765858A3A}"/>
              </a:ext>
            </a:extLst>
          </p:cNvPr>
          <p:cNvSpPr txBox="1"/>
          <p:nvPr/>
        </p:nvSpPr>
        <p:spPr>
          <a:xfrm>
            <a:off x="4724596" y="3395298"/>
            <a:ext cx="1222303" cy="584775"/>
          </a:xfrm>
          <a:prstGeom prst="rect">
            <a:avLst/>
          </a:prstGeom>
          <a:noFill/>
        </p:spPr>
        <p:txBody>
          <a:bodyPr wrap="square" rtlCol="0">
            <a:spAutoFit/>
          </a:bodyPr>
          <a:lstStyle/>
          <a:p>
            <a:pPr algn="ctr"/>
            <a:r>
              <a:rPr lang="en-US" altLang="ko-KR" sz="3200" b="1" dirty="0">
                <a:solidFill>
                  <a:schemeClr val="bg1"/>
                </a:solidFill>
                <a:cs typeface="Arial" pitchFamily="34" charset="0"/>
              </a:rPr>
              <a:t>BUY</a:t>
            </a:r>
            <a:endParaRPr lang="ko-KR" altLang="en-US" sz="3200" b="1" dirty="0">
              <a:solidFill>
                <a:schemeClr val="bg1"/>
              </a:solidFill>
              <a:cs typeface="Arial" pitchFamily="34" charset="0"/>
            </a:endParaRPr>
          </a:p>
        </p:txBody>
      </p:sp>
      <p:sp>
        <p:nvSpPr>
          <p:cNvPr id="29" name="TextBox 28">
            <a:extLst>
              <a:ext uri="{FF2B5EF4-FFF2-40B4-BE49-F238E27FC236}">
                <a16:creationId xmlns:a16="http://schemas.microsoft.com/office/drawing/2014/main" id="{D8BA0FEF-ABD5-40AD-837A-2008C87D2B69}"/>
              </a:ext>
            </a:extLst>
          </p:cNvPr>
          <p:cNvSpPr txBox="1"/>
          <p:nvPr/>
        </p:nvSpPr>
        <p:spPr>
          <a:xfrm>
            <a:off x="6223961" y="3395298"/>
            <a:ext cx="1222303" cy="584775"/>
          </a:xfrm>
          <a:prstGeom prst="rect">
            <a:avLst/>
          </a:prstGeom>
          <a:noFill/>
        </p:spPr>
        <p:txBody>
          <a:bodyPr wrap="square" rtlCol="0">
            <a:spAutoFit/>
          </a:bodyPr>
          <a:lstStyle/>
          <a:p>
            <a:pPr algn="ctr"/>
            <a:r>
              <a:rPr lang="en-US" altLang="ko-KR" sz="3200" b="1" dirty="0">
                <a:solidFill>
                  <a:schemeClr val="bg1"/>
                </a:solidFill>
                <a:cs typeface="Arial" pitchFamily="34" charset="0"/>
              </a:rPr>
              <a:t>SELL</a:t>
            </a:r>
            <a:endParaRPr lang="ko-KR" altLang="en-US" sz="3200" b="1" dirty="0">
              <a:solidFill>
                <a:schemeClr val="bg1"/>
              </a:solidFill>
              <a:cs typeface="Arial"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2251" y="2667955"/>
            <a:ext cx="2529185" cy="2129221"/>
          </a:xfrm>
          <a:prstGeom prst="rect">
            <a:avLst/>
          </a:prstGeom>
        </p:spPr>
      </p:pic>
      <p:sp>
        <p:nvSpPr>
          <p:cNvPr id="31" name="Rectangle 30"/>
          <p:cNvSpPr/>
          <p:nvPr/>
        </p:nvSpPr>
        <p:spPr>
          <a:xfrm>
            <a:off x="404949" y="1658982"/>
            <a:ext cx="2677885" cy="4247317"/>
          </a:xfrm>
          <a:prstGeom prst="rect">
            <a:avLst/>
          </a:prstGeom>
        </p:spPr>
        <p:txBody>
          <a:bodyPr wrap="square">
            <a:spAutoFit/>
          </a:bodyPr>
          <a:lstStyle/>
          <a:p>
            <a:pPr marL="274320" indent="-274320">
              <a:lnSpc>
                <a:spcPct val="140000"/>
              </a:lnSpc>
              <a:buFont typeface="Wingdings" pitchFamily="2" charset="2"/>
              <a:buChar char="§"/>
              <a:defRPr/>
            </a:pPr>
            <a:r>
              <a:rPr lang="en-US" dirty="0">
                <a:latin typeface="Times New Roman" pitchFamily="18" charset="0"/>
                <a:cs typeface="Times New Roman" pitchFamily="18" charset="0"/>
              </a:rPr>
              <a:t>Sitting comfortably </a:t>
            </a:r>
          </a:p>
          <a:p>
            <a:pPr marL="274320" indent="-274320">
              <a:lnSpc>
                <a:spcPct val="140000"/>
              </a:lnSpc>
              <a:buNone/>
              <a:defRPr/>
            </a:pPr>
            <a:endParaRPr lang="en-US" dirty="0">
              <a:latin typeface="Times New Roman" pitchFamily="18" charset="0"/>
              <a:cs typeface="Times New Roman" pitchFamily="18" charset="0"/>
            </a:endParaRPr>
          </a:p>
          <a:p>
            <a:pPr marL="274320" indent="-274320">
              <a:lnSpc>
                <a:spcPct val="140000"/>
              </a:lnSpc>
              <a:buFont typeface="Wingdings" pitchFamily="2" charset="2"/>
              <a:buChar char="§"/>
              <a:defRPr/>
            </a:pPr>
            <a:r>
              <a:rPr lang="en-US" dirty="0">
                <a:latin typeface="Times New Roman" pitchFamily="18" charset="0"/>
                <a:cs typeface="Times New Roman" pitchFamily="18" charset="0"/>
              </a:rPr>
              <a:t>Listening to topic</a:t>
            </a:r>
          </a:p>
          <a:p>
            <a:pPr marL="274320" indent="-274320">
              <a:lnSpc>
                <a:spcPct val="140000"/>
              </a:lnSpc>
              <a:buNone/>
              <a:defRPr/>
            </a:pPr>
            <a:r>
              <a:rPr lang="en-US" dirty="0">
                <a:latin typeface="Times New Roman" pitchFamily="18" charset="0"/>
                <a:cs typeface="Times New Roman" pitchFamily="18" charset="0"/>
              </a:rPr>
              <a:t> </a:t>
            </a:r>
          </a:p>
          <a:p>
            <a:pPr marL="274320" indent="-274320">
              <a:lnSpc>
                <a:spcPct val="140000"/>
              </a:lnSpc>
              <a:buFont typeface="Wingdings" pitchFamily="2" charset="2"/>
              <a:buChar char="§"/>
              <a:defRPr/>
            </a:pPr>
            <a:r>
              <a:rPr lang="en-US" dirty="0">
                <a:latin typeface="Times New Roman" pitchFamily="18" charset="0"/>
                <a:cs typeface="Times New Roman" pitchFamily="18" charset="0"/>
              </a:rPr>
              <a:t>Organizing ideas </a:t>
            </a:r>
          </a:p>
          <a:p>
            <a:pPr marL="274320" indent="-274320">
              <a:lnSpc>
                <a:spcPct val="140000"/>
              </a:lnSpc>
              <a:buNone/>
              <a:defRPr/>
            </a:pPr>
            <a:endParaRPr lang="en-US" dirty="0">
              <a:latin typeface="Times New Roman" pitchFamily="18" charset="0"/>
              <a:cs typeface="Times New Roman" pitchFamily="18" charset="0"/>
            </a:endParaRPr>
          </a:p>
          <a:p>
            <a:pPr marL="274320" indent="-274320">
              <a:lnSpc>
                <a:spcPct val="140000"/>
              </a:lnSpc>
              <a:buFont typeface="Wingdings" pitchFamily="2" charset="2"/>
              <a:buChar char="§"/>
              <a:defRPr/>
            </a:pPr>
            <a:r>
              <a:rPr lang="en-US" dirty="0">
                <a:latin typeface="Times New Roman" pitchFamily="18" charset="0"/>
                <a:cs typeface="Times New Roman" pitchFamily="18" charset="0"/>
              </a:rPr>
              <a:t>Speaking at the earliest </a:t>
            </a:r>
          </a:p>
          <a:p>
            <a:pPr marL="274320" indent="-274320">
              <a:lnSpc>
                <a:spcPct val="140000"/>
              </a:lnSpc>
              <a:buNone/>
              <a:defRPr/>
            </a:pPr>
            <a:endParaRPr lang="en-US" dirty="0">
              <a:latin typeface="Times New Roman" pitchFamily="18" charset="0"/>
              <a:cs typeface="Times New Roman" pitchFamily="18" charset="0"/>
            </a:endParaRPr>
          </a:p>
          <a:p>
            <a:pPr marL="274320" indent="-274320">
              <a:lnSpc>
                <a:spcPct val="140000"/>
              </a:lnSpc>
              <a:buFont typeface="Wingdings" pitchFamily="2" charset="2"/>
              <a:buChar char="§"/>
              <a:defRPr/>
            </a:pPr>
            <a:r>
              <a:rPr lang="en-US" dirty="0">
                <a:latin typeface="Times New Roman" pitchFamily="18" charset="0"/>
                <a:cs typeface="Times New Roman" pitchFamily="18" charset="0"/>
              </a:rPr>
              <a:t>Identifying supporters/ opponents </a:t>
            </a:r>
          </a:p>
          <a:p>
            <a:pPr>
              <a:buFont typeface="Wingdings" pitchFamily="2" charset="2"/>
              <a:buChar char="§"/>
            </a:pPr>
            <a:endParaRPr lang="en-US" dirty="0"/>
          </a:p>
        </p:txBody>
      </p:sp>
      <p:sp>
        <p:nvSpPr>
          <p:cNvPr id="32" name="Rectangle 31"/>
          <p:cNvSpPr/>
          <p:nvPr/>
        </p:nvSpPr>
        <p:spPr>
          <a:xfrm>
            <a:off x="8890000" y="1637741"/>
            <a:ext cx="2946400" cy="3970318"/>
          </a:xfrm>
          <a:prstGeom prst="rect">
            <a:avLst/>
          </a:prstGeom>
        </p:spPr>
        <p:txBody>
          <a:bodyPr wrap="square">
            <a:spAutoFit/>
          </a:bodyPr>
          <a:lstStyle/>
          <a:p>
            <a:pPr marL="274320" indent="-274320">
              <a:lnSpc>
                <a:spcPct val="140000"/>
              </a:lnSpc>
              <a:buClr>
                <a:schemeClr val="accent3"/>
              </a:buClr>
              <a:buFont typeface="Wingdings" pitchFamily="2" charset="2"/>
              <a:buChar char="§"/>
              <a:defRPr/>
            </a:pPr>
            <a:r>
              <a:rPr lang="en-IN" dirty="0">
                <a:latin typeface="Times New Roman" pitchFamily="18" charset="0"/>
                <a:cs typeface="Times New Roman" pitchFamily="18" charset="0"/>
              </a:rPr>
              <a:t>Keeping track on time</a:t>
            </a:r>
          </a:p>
          <a:p>
            <a:pPr marL="274320" indent="-274320">
              <a:lnSpc>
                <a:spcPct val="140000"/>
              </a:lnSpc>
              <a:buClr>
                <a:schemeClr val="accent3"/>
              </a:buClr>
              <a:defRPr/>
            </a:pPr>
            <a:endParaRPr lang="en-US" dirty="0">
              <a:latin typeface="Times New Roman" pitchFamily="18" charset="0"/>
              <a:cs typeface="Times New Roman" pitchFamily="18" charset="0"/>
            </a:endParaRPr>
          </a:p>
          <a:p>
            <a:pPr marL="274320" indent="-274320">
              <a:lnSpc>
                <a:spcPct val="140000"/>
              </a:lnSpc>
              <a:buClr>
                <a:schemeClr val="accent3"/>
              </a:buClr>
              <a:buFont typeface="Wingdings" pitchFamily="2" charset="2"/>
              <a:buChar char="§"/>
              <a:defRPr/>
            </a:pPr>
            <a:r>
              <a:rPr lang="en-US" dirty="0">
                <a:latin typeface="Times New Roman" pitchFamily="18" charset="0"/>
                <a:cs typeface="Times New Roman" pitchFamily="18" charset="0"/>
              </a:rPr>
              <a:t>Sharing time fairly</a:t>
            </a:r>
          </a:p>
          <a:p>
            <a:pPr marL="274320" indent="-274320">
              <a:lnSpc>
                <a:spcPct val="140000"/>
              </a:lnSpc>
              <a:buClr>
                <a:schemeClr val="accent3"/>
              </a:buClr>
              <a:buFont typeface="Wingdings" pitchFamily="2" charset="2"/>
              <a:buChar char="§"/>
              <a:defRPr/>
            </a:pPr>
            <a:r>
              <a:rPr lang="en-US" dirty="0">
                <a:latin typeface="Times New Roman" pitchFamily="18" charset="0"/>
                <a:cs typeface="Times New Roman" pitchFamily="18" charset="0"/>
              </a:rPr>
              <a:t> </a:t>
            </a:r>
          </a:p>
          <a:p>
            <a:pPr marL="274320" indent="-274320">
              <a:lnSpc>
                <a:spcPct val="140000"/>
              </a:lnSpc>
              <a:buClr>
                <a:schemeClr val="accent3"/>
              </a:buClr>
              <a:buFont typeface="Wingdings" pitchFamily="2" charset="2"/>
              <a:buChar char="§"/>
              <a:defRPr/>
            </a:pPr>
            <a:r>
              <a:rPr lang="en-US" dirty="0">
                <a:latin typeface="Times New Roman" pitchFamily="18" charset="0"/>
                <a:cs typeface="Times New Roman" pitchFamily="18" charset="0"/>
              </a:rPr>
              <a:t>Maintaining eye contact</a:t>
            </a:r>
          </a:p>
          <a:p>
            <a:pPr marL="274320" indent="-274320">
              <a:lnSpc>
                <a:spcPct val="140000"/>
              </a:lnSpc>
              <a:buClr>
                <a:schemeClr val="accent3"/>
              </a:buClr>
              <a:buFont typeface="Wingdings" pitchFamily="2" charset="2"/>
              <a:buChar char="§"/>
              <a:defRPr/>
            </a:pPr>
            <a:endParaRPr lang="en-US" dirty="0">
              <a:latin typeface="Times New Roman" pitchFamily="18" charset="0"/>
              <a:cs typeface="Times New Roman" pitchFamily="18" charset="0"/>
            </a:endParaRPr>
          </a:p>
          <a:p>
            <a:pPr marL="274320" indent="-274320">
              <a:lnSpc>
                <a:spcPct val="140000"/>
              </a:lnSpc>
              <a:buClr>
                <a:schemeClr val="accent3"/>
              </a:buClr>
              <a:buFont typeface="Wingdings" pitchFamily="2" charset="2"/>
              <a:buChar char="§"/>
              <a:defRPr/>
            </a:pPr>
            <a:r>
              <a:rPr lang="en-US" dirty="0">
                <a:latin typeface="Times New Roman" pitchFamily="18" charset="0"/>
                <a:cs typeface="Times New Roman" pitchFamily="18" charset="0"/>
              </a:rPr>
              <a:t>Taking notes </a:t>
            </a:r>
          </a:p>
          <a:p>
            <a:pPr marL="274320" indent="-274320">
              <a:lnSpc>
                <a:spcPct val="140000"/>
              </a:lnSpc>
              <a:buClr>
                <a:schemeClr val="accent3"/>
              </a:buClr>
              <a:buFont typeface="Wingdings" pitchFamily="2" charset="2"/>
              <a:buChar char="§"/>
              <a:defRPr/>
            </a:pPr>
            <a:endParaRPr lang="en-US" dirty="0">
              <a:latin typeface="Times New Roman" pitchFamily="18" charset="0"/>
              <a:cs typeface="Times New Roman" pitchFamily="18" charset="0"/>
            </a:endParaRPr>
          </a:p>
          <a:p>
            <a:pPr marL="274320" indent="-274320">
              <a:lnSpc>
                <a:spcPct val="140000"/>
              </a:lnSpc>
              <a:buClr>
                <a:schemeClr val="accent3"/>
              </a:buClr>
              <a:buFont typeface="Wingdings" pitchFamily="2" charset="2"/>
              <a:buChar char="§"/>
              <a:defRPr/>
            </a:pPr>
            <a:r>
              <a:rPr lang="en-US" dirty="0">
                <a:latin typeface="Times New Roman" pitchFamily="18" charset="0"/>
                <a:cs typeface="Times New Roman" pitchFamily="18" charset="0"/>
              </a:rPr>
              <a:t>Aiming for summary if needed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B4B58-1D8C-7206-FBA4-6F8117B6A4FB}"/>
              </a:ext>
            </a:extLst>
          </p:cNvPr>
          <p:cNvSpPr>
            <a:spLocks noGrp="1"/>
          </p:cNvSpPr>
          <p:nvPr>
            <p:ph type="title"/>
          </p:nvPr>
        </p:nvSpPr>
        <p:spPr/>
        <p:txBody>
          <a:bodyPr/>
          <a:lstStyle/>
          <a:p>
            <a:r>
              <a:rPr lang="en-IN" dirty="0">
                <a:latin typeface="Calibri" pitchFamily="34" charset="0"/>
                <a:ea typeface="Calibri" pitchFamily="34" charset="0"/>
                <a:cs typeface="Calibri" pitchFamily="34" charset="0"/>
              </a:rPr>
              <a:t>Difference between CV and Resume</a:t>
            </a:r>
          </a:p>
        </p:txBody>
      </p:sp>
      <p:sp>
        <p:nvSpPr>
          <p:cNvPr id="4" name="Rectangle 1">
            <a:extLst>
              <a:ext uri="{FF2B5EF4-FFF2-40B4-BE49-F238E27FC236}">
                <a16:creationId xmlns:a16="http://schemas.microsoft.com/office/drawing/2014/main" id="{F865F175-45CB-40E9-4E39-B2D34743ED5C}"/>
              </a:ext>
            </a:extLst>
          </p:cNvPr>
          <p:cNvSpPr>
            <a:spLocks noGrp="1" noChangeArrowheads="1"/>
          </p:cNvSpPr>
          <p:nvPr>
            <p:ph idx="1"/>
          </p:nvPr>
        </p:nvSpPr>
        <p:spPr bwMode="auto">
          <a:xfrm>
            <a:off x="1295401" y="2477461"/>
            <a:ext cx="9067799"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lang="en-US" altLang="en-US" sz="2000" dirty="0">
                <a:latin typeface="Calibri" pitchFamily="34" charset="0"/>
                <a:ea typeface="Calibri" pitchFamily="34" charset="0"/>
                <a:cs typeface="Calibri" pitchFamily="34" charset="0"/>
              </a:rPr>
              <a:t>A</a:t>
            </a:r>
            <a:r>
              <a:rPr kumimoji="0" lang="en-US" altLang="en-US" sz="2000" b="0" i="0" u="none" strike="noStrike" cap="none" normalizeH="0" baseline="0" dirty="0">
                <a:ln>
                  <a:noFill/>
                </a:ln>
                <a:solidFill>
                  <a:schemeClr val="tx1"/>
                </a:solidFill>
                <a:effectLst/>
                <a:latin typeface="Calibri" pitchFamily="34" charset="0"/>
                <a:ea typeface="Calibri" pitchFamily="34" charset="0"/>
                <a:cs typeface="Calibri" pitchFamily="34" charset="0"/>
              </a:rPr>
              <a:t> CV acts as a complete record of your professional history, while a resume is a short, targeted list of transferable skills and accomplishments, intended to show how you can be of specific benefit to the company to which you are applying.</a:t>
            </a: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altLang="en-US" sz="2000" b="0" i="0" u="none" strike="noStrike" cap="none" normalizeH="0" baseline="0" dirty="0">
                <a:ln>
                  <a:noFill/>
                </a:ln>
                <a:solidFill>
                  <a:schemeClr val="tx1"/>
                </a:solidFill>
                <a:effectLst/>
                <a:latin typeface="Calibri" pitchFamily="34" charset="0"/>
                <a:ea typeface="Calibri" pitchFamily="34" charset="0"/>
                <a:cs typeface="Calibri" pitchFamily="34" charset="0"/>
              </a:rPr>
              <a:t> CV is the standard format for job applications. However, in the US, resumes are more common, and CVs are reserved almost completely for jobs in academia or when applying for grants. As a result, many international workers possess both a CV and a resume and choose between them, as necessary.</a:t>
            </a: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altLang="en-US" sz="2000" b="0" i="0" u="none" strike="noStrike" cap="none" normalizeH="0" baseline="0" dirty="0">
                <a:ln>
                  <a:noFill/>
                </a:ln>
                <a:solidFill>
                  <a:schemeClr val="tx1"/>
                </a:solidFill>
                <a:effectLst/>
                <a:latin typeface="Calibri" pitchFamily="34" charset="0"/>
                <a:ea typeface="Calibri" pitchFamily="34" charset="0"/>
                <a:cs typeface="Calibri" pitchFamily="34" charset="0"/>
              </a:rPr>
              <a:t>A CV should include everything you've ever done, listed in reverse chronological order, to make it easier to prioritize more recent information. A resume should be a shorter, more focused account of your relevant skills and achievements.</a:t>
            </a: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altLang="en-US" sz="2000" b="0" i="0" u="none" strike="noStrike" cap="none" normalizeH="0" baseline="0" dirty="0">
                <a:ln>
                  <a:noFill/>
                </a:ln>
                <a:solidFill>
                  <a:schemeClr val="tx1"/>
                </a:solidFill>
                <a:effectLst/>
                <a:latin typeface="Calibri" pitchFamily="34" charset="0"/>
                <a:ea typeface="Calibri" pitchFamily="34" charset="0"/>
                <a:cs typeface="Calibri" pitchFamily="34" charset="0"/>
              </a:rPr>
              <a:t>A CV is longer than a resume.</a:t>
            </a:r>
          </a:p>
        </p:txBody>
      </p:sp>
      <p:pic>
        <p:nvPicPr>
          <p:cNvPr id="5" name="Picture 4">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
        <p:nvSpPr>
          <p:cNvPr id="6" name="Rectangle 5"/>
          <p:cNvSpPr/>
          <p:nvPr/>
        </p:nvSpPr>
        <p:spPr>
          <a:xfrm>
            <a:off x="9486900" y="165100"/>
            <a:ext cx="22352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TOPIC 1</a:t>
            </a:r>
            <a:endParaRPr lang="en-US" dirty="0"/>
          </a:p>
        </p:txBody>
      </p:sp>
    </p:spTree>
    <p:extLst>
      <p:ext uri="{BB962C8B-B14F-4D97-AF65-F5344CB8AC3E}">
        <p14:creationId xmlns:p14="http://schemas.microsoft.com/office/powerpoint/2010/main" val="16823438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Calibri" pitchFamily="34" charset="0"/>
                <a:ea typeface="Calibri" pitchFamily="34" charset="0"/>
                <a:cs typeface="Calibri" pitchFamily="34" charset="0"/>
              </a:rPr>
              <a:t>                      Don’ts of GD</a:t>
            </a:r>
            <a:endParaRPr lang="en-US" dirty="0">
              <a:latin typeface="Calibri" pitchFamily="34" charset="0"/>
              <a:ea typeface="Calibri" pitchFamily="34" charset="0"/>
              <a:cs typeface="Calibri" pitchFamily="34" charset="0"/>
            </a:endParaRPr>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
        <p:nvSpPr>
          <p:cNvPr id="5" name="Block Arc 4">
            <a:extLst>
              <a:ext uri="{FF2B5EF4-FFF2-40B4-BE49-F238E27FC236}">
                <a16:creationId xmlns:a16="http://schemas.microsoft.com/office/drawing/2014/main" id="{AB5B690B-54BD-432E-A504-AD812FD4B485}"/>
              </a:ext>
            </a:extLst>
          </p:cNvPr>
          <p:cNvSpPr/>
          <p:nvPr/>
        </p:nvSpPr>
        <p:spPr>
          <a:xfrm rot="5400000">
            <a:off x="4510904" y="1936966"/>
            <a:ext cx="3892275" cy="3892275"/>
          </a:xfrm>
          <a:prstGeom prst="blockArc">
            <a:avLst>
              <a:gd name="adj1" fmla="val 11864761"/>
              <a:gd name="adj2" fmla="val 20597355"/>
              <a:gd name="adj3" fmla="val 101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6" name="Block Arc 5">
            <a:extLst>
              <a:ext uri="{FF2B5EF4-FFF2-40B4-BE49-F238E27FC236}">
                <a16:creationId xmlns:a16="http://schemas.microsoft.com/office/drawing/2014/main" id="{1DF80909-E539-4958-BF39-E2F0314254B1}"/>
              </a:ext>
            </a:extLst>
          </p:cNvPr>
          <p:cNvSpPr/>
          <p:nvPr/>
        </p:nvSpPr>
        <p:spPr>
          <a:xfrm rot="16200000">
            <a:off x="3480996" y="2152758"/>
            <a:ext cx="3892275" cy="3486815"/>
          </a:xfrm>
          <a:prstGeom prst="blockArc">
            <a:avLst>
              <a:gd name="adj1" fmla="val 11864761"/>
              <a:gd name="adj2" fmla="val 20578708"/>
              <a:gd name="adj3" fmla="val 100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nvGrpSpPr>
          <p:cNvPr id="3" name="Group 19">
            <a:extLst>
              <a:ext uri="{FF2B5EF4-FFF2-40B4-BE49-F238E27FC236}">
                <a16:creationId xmlns:a16="http://schemas.microsoft.com/office/drawing/2014/main" id="{56E236ED-14A0-4FF2-B0ED-6109A2DD2C9B}"/>
              </a:ext>
            </a:extLst>
          </p:cNvPr>
          <p:cNvGrpSpPr/>
          <p:nvPr/>
        </p:nvGrpSpPr>
        <p:grpSpPr>
          <a:xfrm>
            <a:off x="8741700" y="1816136"/>
            <a:ext cx="2512833" cy="553998"/>
            <a:chOff x="2551706" y="4283314"/>
            <a:chExt cx="1403938" cy="553998"/>
          </a:xfrm>
        </p:grpSpPr>
        <p:sp>
          <p:nvSpPr>
            <p:cNvPr id="8" name="TextBox 7">
              <a:extLst>
                <a:ext uri="{FF2B5EF4-FFF2-40B4-BE49-F238E27FC236}">
                  <a16:creationId xmlns:a16="http://schemas.microsoft.com/office/drawing/2014/main" id="{02BC0D94-0431-490D-B372-601D9314DB3E}"/>
                </a:ext>
              </a:extLst>
            </p:cNvPr>
            <p:cNvSpPr txBox="1"/>
            <p:nvPr/>
          </p:nvSpPr>
          <p:spPr>
            <a:xfrm>
              <a:off x="2551706" y="4560313"/>
              <a:ext cx="1403938" cy="276999"/>
            </a:xfrm>
            <a:prstGeom prst="rect">
              <a:avLst/>
            </a:prstGeom>
            <a:noFill/>
          </p:spPr>
          <p:txBody>
            <a:bodyPr wrap="square" rtlCol="0">
              <a:spAutoFit/>
            </a:bodyPr>
            <a:lstStyle/>
            <a:p>
              <a:endParaRPr lang="ko-KR" altLang="en-US" sz="1200" dirty="0">
                <a:solidFill>
                  <a:schemeClr val="tx1">
                    <a:lumMod val="75000"/>
                    <a:lumOff val="25000"/>
                  </a:schemeClr>
                </a:solidFill>
                <a:cs typeface="Arial" pitchFamily="34" charset="0"/>
              </a:endParaRPr>
            </a:p>
          </p:txBody>
        </p:sp>
        <p:sp>
          <p:nvSpPr>
            <p:cNvPr id="9" name="TextBox 8">
              <a:extLst>
                <a:ext uri="{FF2B5EF4-FFF2-40B4-BE49-F238E27FC236}">
                  <a16:creationId xmlns:a16="http://schemas.microsoft.com/office/drawing/2014/main" id="{C9920CEA-64F2-47B8-A42F-2C2701BACA4A}"/>
                </a:ext>
              </a:extLst>
            </p:cNvPr>
            <p:cNvSpPr txBox="1"/>
            <p:nvPr/>
          </p:nvSpPr>
          <p:spPr>
            <a:xfrm>
              <a:off x="2551706" y="4283314"/>
              <a:ext cx="1403938" cy="276999"/>
            </a:xfrm>
            <a:prstGeom prst="rect">
              <a:avLst/>
            </a:prstGeom>
            <a:noFill/>
          </p:spPr>
          <p:txBody>
            <a:bodyPr wrap="square" rtlCol="0">
              <a:spAutoFit/>
            </a:bodyPr>
            <a:lstStyle/>
            <a:p>
              <a:endParaRPr lang="ko-KR" altLang="en-US" sz="1200" b="1" dirty="0">
                <a:solidFill>
                  <a:schemeClr val="tx1">
                    <a:lumMod val="75000"/>
                    <a:lumOff val="25000"/>
                  </a:schemeClr>
                </a:solidFill>
                <a:cs typeface="Arial" pitchFamily="34" charset="0"/>
              </a:endParaRPr>
            </a:p>
          </p:txBody>
        </p:sp>
      </p:grpSp>
      <p:grpSp>
        <p:nvGrpSpPr>
          <p:cNvPr id="7" name="Group 22">
            <a:extLst>
              <a:ext uri="{FF2B5EF4-FFF2-40B4-BE49-F238E27FC236}">
                <a16:creationId xmlns:a16="http://schemas.microsoft.com/office/drawing/2014/main" id="{F125CF1E-0BDE-47D2-AE69-D24A62F90768}"/>
              </a:ext>
            </a:extLst>
          </p:cNvPr>
          <p:cNvGrpSpPr/>
          <p:nvPr/>
        </p:nvGrpSpPr>
        <p:grpSpPr>
          <a:xfrm>
            <a:off x="9097988" y="3519470"/>
            <a:ext cx="2512833" cy="553998"/>
            <a:chOff x="2551706" y="4283314"/>
            <a:chExt cx="1403938" cy="553998"/>
          </a:xfrm>
        </p:grpSpPr>
        <p:sp>
          <p:nvSpPr>
            <p:cNvPr id="11" name="TextBox 10">
              <a:extLst>
                <a:ext uri="{FF2B5EF4-FFF2-40B4-BE49-F238E27FC236}">
                  <a16:creationId xmlns:a16="http://schemas.microsoft.com/office/drawing/2014/main" id="{55E8ADCB-A1F7-4B6E-8F5B-928594BAFA91}"/>
                </a:ext>
              </a:extLst>
            </p:cNvPr>
            <p:cNvSpPr txBox="1"/>
            <p:nvPr/>
          </p:nvSpPr>
          <p:spPr>
            <a:xfrm>
              <a:off x="2551706" y="4560313"/>
              <a:ext cx="1403938"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    </a:t>
              </a:r>
              <a:endParaRPr lang="ko-KR" altLang="en-US" sz="1200" dirty="0">
                <a:solidFill>
                  <a:schemeClr val="tx1">
                    <a:lumMod val="75000"/>
                    <a:lumOff val="25000"/>
                  </a:schemeClr>
                </a:solidFill>
                <a:cs typeface="Arial" pitchFamily="34" charset="0"/>
              </a:endParaRPr>
            </a:p>
          </p:txBody>
        </p:sp>
        <p:sp>
          <p:nvSpPr>
            <p:cNvPr id="12" name="TextBox 11">
              <a:extLst>
                <a:ext uri="{FF2B5EF4-FFF2-40B4-BE49-F238E27FC236}">
                  <a16:creationId xmlns:a16="http://schemas.microsoft.com/office/drawing/2014/main" id="{8A34CF77-3EBC-4892-A853-19E0C80EB194}"/>
                </a:ext>
              </a:extLst>
            </p:cNvPr>
            <p:cNvSpPr txBox="1"/>
            <p:nvPr/>
          </p:nvSpPr>
          <p:spPr>
            <a:xfrm>
              <a:off x="2551706" y="4283314"/>
              <a:ext cx="1403938" cy="276999"/>
            </a:xfrm>
            <a:prstGeom prst="rect">
              <a:avLst/>
            </a:prstGeom>
            <a:noFill/>
          </p:spPr>
          <p:txBody>
            <a:bodyPr wrap="square" rtlCol="0">
              <a:spAutoFit/>
            </a:bodyPr>
            <a:lstStyle/>
            <a:p>
              <a:endParaRPr lang="ko-KR" altLang="en-US" sz="1200" b="1" dirty="0">
                <a:solidFill>
                  <a:schemeClr val="tx1">
                    <a:lumMod val="75000"/>
                    <a:lumOff val="25000"/>
                  </a:schemeClr>
                </a:solidFill>
                <a:cs typeface="Arial" pitchFamily="34" charset="0"/>
              </a:endParaRPr>
            </a:p>
          </p:txBody>
        </p:sp>
      </p:grpSp>
      <p:grpSp>
        <p:nvGrpSpPr>
          <p:cNvPr id="10" name="Group 25">
            <a:extLst>
              <a:ext uri="{FF2B5EF4-FFF2-40B4-BE49-F238E27FC236}">
                <a16:creationId xmlns:a16="http://schemas.microsoft.com/office/drawing/2014/main" id="{4E4EF39E-5A91-40C6-9E49-8A39BCC7AC0F}"/>
              </a:ext>
            </a:extLst>
          </p:cNvPr>
          <p:cNvGrpSpPr/>
          <p:nvPr/>
        </p:nvGrpSpPr>
        <p:grpSpPr>
          <a:xfrm>
            <a:off x="8741700" y="5163008"/>
            <a:ext cx="2512833" cy="567061"/>
            <a:chOff x="2551706" y="4283314"/>
            <a:chExt cx="1403938" cy="567061"/>
          </a:xfrm>
        </p:grpSpPr>
        <p:sp>
          <p:nvSpPr>
            <p:cNvPr id="14" name="TextBox 13">
              <a:extLst>
                <a:ext uri="{FF2B5EF4-FFF2-40B4-BE49-F238E27FC236}">
                  <a16:creationId xmlns:a16="http://schemas.microsoft.com/office/drawing/2014/main" id="{39D485DA-1422-4B4F-B0B9-B871C9BDC96D}"/>
                </a:ext>
              </a:extLst>
            </p:cNvPr>
            <p:cNvSpPr txBox="1"/>
            <p:nvPr/>
          </p:nvSpPr>
          <p:spPr>
            <a:xfrm>
              <a:off x="2551706" y="4573376"/>
              <a:ext cx="1403938"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    </a:t>
              </a:r>
              <a:endParaRPr lang="ko-KR" altLang="en-US" sz="1200" dirty="0">
                <a:solidFill>
                  <a:schemeClr val="tx1">
                    <a:lumMod val="75000"/>
                    <a:lumOff val="25000"/>
                  </a:schemeClr>
                </a:solidFill>
                <a:cs typeface="Arial" pitchFamily="34" charset="0"/>
              </a:endParaRPr>
            </a:p>
          </p:txBody>
        </p:sp>
        <p:sp>
          <p:nvSpPr>
            <p:cNvPr id="15" name="TextBox 14">
              <a:extLst>
                <a:ext uri="{FF2B5EF4-FFF2-40B4-BE49-F238E27FC236}">
                  <a16:creationId xmlns:a16="http://schemas.microsoft.com/office/drawing/2014/main" id="{85CE52A9-31E8-4D82-BD2A-8538791C28D0}"/>
                </a:ext>
              </a:extLst>
            </p:cNvPr>
            <p:cNvSpPr txBox="1"/>
            <p:nvPr/>
          </p:nvSpPr>
          <p:spPr>
            <a:xfrm>
              <a:off x="2551706" y="4283314"/>
              <a:ext cx="1403938" cy="276999"/>
            </a:xfrm>
            <a:prstGeom prst="rect">
              <a:avLst/>
            </a:prstGeom>
            <a:noFill/>
          </p:spPr>
          <p:txBody>
            <a:bodyPr wrap="square" rtlCol="0">
              <a:spAutoFit/>
            </a:bodyPr>
            <a:lstStyle/>
            <a:p>
              <a:endParaRPr lang="ko-KR" altLang="en-US" sz="1200" b="1" dirty="0">
                <a:solidFill>
                  <a:schemeClr val="tx1">
                    <a:lumMod val="75000"/>
                    <a:lumOff val="25000"/>
                  </a:schemeClr>
                </a:solidFill>
                <a:cs typeface="Arial" pitchFamily="34" charset="0"/>
              </a:endParaRPr>
            </a:p>
          </p:txBody>
        </p:sp>
      </p:grpSp>
      <p:sp>
        <p:nvSpPr>
          <p:cNvPr id="16" name="TextBox 15">
            <a:extLst>
              <a:ext uri="{FF2B5EF4-FFF2-40B4-BE49-F238E27FC236}">
                <a16:creationId xmlns:a16="http://schemas.microsoft.com/office/drawing/2014/main" id="{13ED6612-360F-44FA-95EE-1378B78F4741}"/>
              </a:ext>
            </a:extLst>
          </p:cNvPr>
          <p:cNvSpPr txBox="1"/>
          <p:nvPr/>
        </p:nvSpPr>
        <p:spPr>
          <a:xfrm>
            <a:off x="726332" y="2093135"/>
            <a:ext cx="2600888" cy="276999"/>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    </a:t>
            </a:r>
            <a:endParaRPr lang="ko-KR" altLang="en-US" sz="1200" dirty="0">
              <a:solidFill>
                <a:schemeClr val="tx1">
                  <a:lumMod val="75000"/>
                  <a:lumOff val="25000"/>
                </a:schemeClr>
              </a:solidFill>
              <a:cs typeface="Arial" pitchFamily="34" charset="0"/>
            </a:endParaRPr>
          </a:p>
        </p:txBody>
      </p:sp>
      <p:grpSp>
        <p:nvGrpSpPr>
          <p:cNvPr id="13" name="Group 31">
            <a:extLst>
              <a:ext uri="{FF2B5EF4-FFF2-40B4-BE49-F238E27FC236}">
                <a16:creationId xmlns:a16="http://schemas.microsoft.com/office/drawing/2014/main" id="{20199010-CA64-49F4-8BEA-86C82C75A660}"/>
              </a:ext>
            </a:extLst>
          </p:cNvPr>
          <p:cNvGrpSpPr/>
          <p:nvPr/>
        </p:nvGrpSpPr>
        <p:grpSpPr>
          <a:xfrm>
            <a:off x="493277" y="3519470"/>
            <a:ext cx="2473990" cy="553998"/>
            <a:chOff x="2551706" y="4283314"/>
            <a:chExt cx="1403938" cy="553998"/>
          </a:xfrm>
        </p:grpSpPr>
        <p:sp>
          <p:nvSpPr>
            <p:cNvPr id="18" name="TextBox 17">
              <a:extLst>
                <a:ext uri="{FF2B5EF4-FFF2-40B4-BE49-F238E27FC236}">
                  <a16:creationId xmlns:a16="http://schemas.microsoft.com/office/drawing/2014/main" id="{2B56598E-ECE1-4C85-918C-66A47AAFEC87}"/>
                </a:ext>
              </a:extLst>
            </p:cNvPr>
            <p:cNvSpPr txBox="1"/>
            <p:nvPr/>
          </p:nvSpPr>
          <p:spPr>
            <a:xfrm>
              <a:off x="2551706" y="4560313"/>
              <a:ext cx="1403938" cy="276999"/>
            </a:xfrm>
            <a:prstGeom prst="rect">
              <a:avLst/>
            </a:prstGeom>
            <a:noFill/>
          </p:spPr>
          <p:txBody>
            <a:bodyPr wrap="square" rtlCol="0">
              <a:spAutoFit/>
            </a:bodyPr>
            <a:lstStyle/>
            <a:p>
              <a:pPr algn="r"/>
              <a:endParaRPr lang="ko-KR" altLang="en-US" sz="1200" dirty="0">
                <a:solidFill>
                  <a:schemeClr val="tx1">
                    <a:lumMod val="75000"/>
                    <a:lumOff val="25000"/>
                  </a:schemeClr>
                </a:solidFill>
                <a:cs typeface="Arial" pitchFamily="34" charset="0"/>
              </a:endParaRPr>
            </a:p>
          </p:txBody>
        </p:sp>
        <p:sp>
          <p:nvSpPr>
            <p:cNvPr id="19" name="TextBox 18">
              <a:extLst>
                <a:ext uri="{FF2B5EF4-FFF2-40B4-BE49-F238E27FC236}">
                  <a16:creationId xmlns:a16="http://schemas.microsoft.com/office/drawing/2014/main" id="{8548639D-3925-4F3B-98DA-0CAAF1BDAD7F}"/>
                </a:ext>
              </a:extLst>
            </p:cNvPr>
            <p:cNvSpPr txBox="1"/>
            <p:nvPr/>
          </p:nvSpPr>
          <p:spPr>
            <a:xfrm>
              <a:off x="2551706" y="4283314"/>
              <a:ext cx="1403938" cy="276999"/>
            </a:xfrm>
            <a:prstGeom prst="rect">
              <a:avLst/>
            </a:prstGeom>
            <a:noFill/>
          </p:spPr>
          <p:txBody>
            <a:bodyPr wrap="square" rtlCol="0">
              <a:spAutoFit/>
            </a:bodyPr>
            <a:lstStyle/>
            <a:p>
              <a:pPr algn="r"/>
              <a:endParaRPr lang="ko-KR" altLang="en-US" sz="1200" b="1" dirty="0">
                <a:solidFill>
                  <a:schemeClr val="tx1">
                    <a:lumMod val="75000"/>
                    <a:lumOff val="25000"/>
                  </a:schemeClr>
                </a:solidFill>
                <a:cs typeface="Arial" pitchFamily="34" charset="0"/>
              </a:endParaRPr>
            </a:p>
          </p:txBody>
        </p:sp>
      </p:grpSp>
      <p:grpSp>
        <p:nvGrpSpPr>
          <p:cNvPr id="17" name="Group 34">
            <a:extLst>
              <a:ext uri="{FF2B5EF4-FFF2-40B4-BE49-F238E27FC236}">
                <a16:creationId xmlns:a16="http://schemas.microsoft.com/office/drawing/2014/main" id="{0A03F905-5879-420F-9A00-FE4EDFA91F50}"/>
              </a:ext>
            </a:extLst>
          </p:cNvPr>
          <p:cNvGrpSpPr/>
          <p:nvPr/>
        </p:nvGrpSpPr>
        <p:grpSpPr>
          <a:xfrm>
            <a:off x="726332" y="5163008"/>
            <a:ext cx="2600888" cy="553998"/>
            <a:chOff x="2551706" y="4283314"/>
            <a:chExt cx="1403938" cy="553998"/>
          </a:xfrm>
        </p:grpSpPr>
        <p:sp>
          <p:nvSpPr>
            <p:cNvPr id="21" name="TextBox 20">
              <a:extLst>
                <a:ext uri="{FF2B5EF4-FFF2-40B4-BE49-F238E27FC236}">
                  <a16:creationId xmlns:a16="http://schemas.microsoft.com/office/drawing/2014/main" id="{271CDAB1-797D-4F38-A6FD-0B8C678EB2B3}"/>
                </a:ext>
              </a:extLst>
            </p:cNvPr>
            <p:cNvSpPr txBox="1"/>
            <p:nvPr/>
          </p:nvSpPr>
          <p:spPr>
            <a:xfrm>
              <a:off x="2551706" y="4560313"/>
              <a:ext cx="1403938" cy="276999"/>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    </a:t>
              </a:r>
              <a:endParaRPr lang="ko-KR" altLang="en-US" sz="1200" dirty="0">
                <a:solidFill>
                  <a:schemeClr val="tx1">
                    <a:lumMod val="75000"/>
                    <a:lumOff val="25000"/>
                  </a:schemeClr>
                </a:solidFill>
                <a:cs typeface="Arial" pitchFamily="34" charset="0"/>
              </a:endParaRPr>
            </a:p>
          </p:txBody>
        </p:sp>
        <p:sp>
          <p:nvSpPr>
            <p:cNvPr id="22" name="TextBox 21">
              <a:extLst>
                <a:ext uri="{FF2B5EF4-FFF2-40B4-BE49-F238E27FC236}">
                  <a16:creationId xmlns:a16="http://schemas.microsoft.com/office/drawing/2014/main" id="{15FC526D-83FC-4702-AE72-1EEF234E7A8F}"/>
                </a:ext>
              </a:extLst>
            </p:cNvPr>
            <p:cNvSpPr txBox="1"/>
            <p:nvPr/>
          </p:nvSpPr>
          <p:spPr>
            <a:xfrm>
              <a:off x="2551706" y="4283314"/>
              <a:ext cx="1403938" cy="276999"/>
            </a:xfrm>
            <a:prstGeom prst="rect">
              <a:avLst/>
            </a:prstGeom>
            <a:noFill/>
          </p:spPr>
          <p:txBody>
            <a:bodyPr wrap="square" rtlCol="0">
              <a:spAutoFit/>
            </a:bodyPr>
            <a:lstStyle/>
            <a:p>
              <a:pPr algn="r"/>
              <a:endParaRPr lang="ko-KR" altLang="en-US" sz="1200" b="1" dirty="0">
                <a:solidFill>
                  <a:schemeClr val="tx1">
                    <a:lumMod val="75000"/>
                    <a:lumOff val="25000"/>
                  </a:schemeClr>
                </a:solidFill>
                <a:cs typeface="Arial" pitchFamily="34" charset="0"/>
              </a:endParaRPr>
            </a:p>
          </p:txBody>
        </p:sp>
      </p:grpSp>
      <p:sp>
        <p:nvSpPr>
          <p:cNvPr id="23" name="Oval 22">
            <a:extLst>
              <a:ext uri="{FF2B5EF4-FFF2-40B4-BE49-F238E27FC236}">
                <a16:creationId xmlns:a16="http://schemas.microsoft.com/office/drawing/2014/main" id="{CE145DBA-5652-427C-A65E-0672B749D15A}"/>
              </a:ext>
            </a:extLst>
          </p:cNvPr>
          <p:cNvSpPr/>
          <p:nvPr/>
        </p:nvSpPr>
        <p:spPr>
          <a:xfrm>
            <a:off x="7639936" y="2058569"/>
            <a:ext cx="360040" cy="3600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4" name="Oval 23">
            <a:extLst>
              <a:ext uri="{FF2B5EF4-FFF2-40B4-BE49-F238E27FC236}">
                <a16:creationId xmlns:a16="http://schemas.microsoft.com/office/drawing/2014/main" id="{FAB4E775-0A89-4755-A16A-2290ED433876}"/>
              </a:ext>
            </a:extLst>
          </p:cNvPr>
          <p:cNvSpPr/>
          <p:nvPr/>
        </p:nvSpPr>
        <p:spPr>
          <a:xfrm>
            <a:off x="8282954" y="2708691"/>
            <a:ext cx="360040" cy="3600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5" name="Oval 24">
            <a:extLst>
              <a:ext uri="{FF2B5EF4-FFF2-40B4-BE49-F238E27FC236}">
                <a16:creationId xmlns:a16="http://schemas.microsoft.com/office/drawing/2014/main" id="{11F250ED-F4DA-4BDB-89F5-4E95DE5102D6}"/>
              </a:ext>
            </a:extLst>
          </p:cNvPr>
          <p:cNvSpPr/>
          <p:nvPr/>
        </p:nvSpPr>
        <p:spPr>
          <a:xfrm>
            <a:off x="7639936" y="5387376"/>
            <a:ext cx="360040" cy="3600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Oval 25">
            <a:extLst>
              <a:ext uri="{FF2B5EF4-FFF2-40B4-BE49-F238E27FC236}">
                <a16:creationId xmlns:a16="http://schemas.microsoft.com/office/drawing/2014/main" id="{A765C7B5-636E-4306-8056-7828FEF9DE1A}"/>
              </a:ext>
            </a:extLst>
          </p:cNvPr>
          <p:cNvSpPr/>
          <p:nvPr/>
        </p:nvSpPr>
        <p:spPr>
          <a:xfrm>
            <a:off x="4120377" y="5387376"/>
            <a:ext cx="360040" cy="3600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7" name="Oval 26">
            <a:extLst>
              <a:ext uri="{FF2B5EF4-FFF2-40B4-BE49-F238E27FC236}">
                <a16:creationId xmlns:a16="http://schemas.microsoft.com/office/drawing/2014/main" id="{F8999CD5-3EAB-49EB-8D89-EF809F769D96}"/>
              </a:ext>
            </a:extLst>
          </p:cNvPr>
          <p:cNvSpPr/>
          <p:nvPr/>
        </p:nvSpPr>
        <p:spPr>
          <a:xfrm>
            <a:off x="4120377" y="2058569"/>
            <a:ext cx="360040" cy="3600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8" name="TextBox 27">
            <a:extLst>
              <a:ext uri="{FF2B5EF4-FFF2-40B4-BE49-F238E27FC236}">
                <a16:creationId xmlns:a16="http://schemas.microsoft.com/office/drawing/2014/main" id="{5FCD67C0-4334-45C7-BE87-428765858A3A}"/>
              </a:ext>
            </a:extLst>
          </p:cNvPr>
          <p:cNvSpPr txBox="1"/>
          <p:nvPr/>
        </p:nvSpPr>
        <p:spPr>
          <a:xfrm>
            <a:off x="4724596" y="3395298"/>
            <a:ext cx="1222303" cy="584775"/>
          </a:xfrm>
          <a:prstGeom prst="rect">
            <a:avLst/>
          </a:prstGeom>
          <a:noFill/>
        </p:spPr>
        <p:txBody>
          <a:bodyPr wrap="square" rtlCol="0">
            <a:spAutoFit/>
          </a:bodyPr>
          <a:lstStyle/>
          <a:p>
            <a:pPr algn="ctr"/>
            <a:r>
              <a:rPr lang="en-US" altLang="ko-KR" sz="3200" b="1" dirty="0">
                <a:solidFill>
                  <a:schemeClr val="bg1"/>
                </a:solidFill>
                <a:cs typeface="Arial" pitchFamily="34" charset="0"/>
              </a:rPr>
              <a:t>BUY</a:t>
            </a:r>
            <a:endParaRPr lang="ko-KR" altLang="en-US" sz="3200" b="1" dirty="0">
              <a:solidFill>
                <a:schemeClr val="bg1"/>
              </a:solidFill>
              <a:cs typeface="Arial" pitchFamily="34" charset="0"/>
            </a:endParaRPr>
          </a:p>
        </p:txBody>
      </p:sp>
      <p:sp>
        <p:nvSpPr>
          <p:cNvPr id="29" name="TextBox 28">
            <a:extLst>
              <a:ext uri="{FF2B5EF4-FFF2-40B4-BE49-F238E27FC236}">
                <a16:creationId xmlns:a16="http://schemas.microsoft.com/office/drawing/2014/main" id="{D8BA0FEF-ABD5-40AD-837A-2008C87D2B69}"/>
              </a:ext>
            </a:extLst>
          </p:cNvPr>
          <p:cNvSpPr txBox="1"/>
          <p:nvPr/>
        </p:nvSpPr>
        <p:spPr>
          <a:xfrm>
            <a:off x="6223961" y="3395298"/>
            <a:ext cx="1222303" cy="584775"/>
          </a:xfrm>
          <a:prstGeom prst="rect">
            <a:avLst/>
          </a:prstGeom>
          <a:noFill/>
        </p:spPr>
        <p:txBody>
          <a:bodyPr wrap="square" rtlCol="0">
            <a:spAutoFit/>
          </a:bodyPr>
          <a:lstStyle/>
          <a:p>
            <a:pPr algn="ctr"/>
            <a:r>
              <a:rPr lang="en-US" altLang="ko-KR" sz="3200" b="1" dirty="0">
                <a:solidFill>
                  <a:schemeClr val="bg1"/>
                </a:solidFill>
                <a:cs typeface="Arial" pitchFamily="34" charset="0"/>
              </a:rPr>
              <a:t>SELL</a:t>
            </a:r>
            <a:endParaRPr lang="ko-KR" altLang="en-US" sz="3200" b="1" dirty="0">
              <a:solidFill>
                <a:schemeClr val="bg1"/>
              </a:solidFill>
              <a:cs typeface="Arial"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2251" y="2667955"/>
            <a:ext cx="2529185" cy="2129221"/>
          </a:xfrm>
          <a:prstGeom prst="rect">
            <a:avLst/>
          </a:prstGeom>
        </p:spPr>
      </p:pic>
      <p:sp>
        <p:nvSpPr>
          <p:cNvPr id="31" name="Rectangle 30"/>
          <p:cNvSpPr/>
          <p:nvPr/>
        </p:nvSpPr>
        <p:spPr>
          <a:xfrm>
            <a:off x="8516983" y="2044700"/>
            <a:ext cx="3448594" cy="2982355"/>
          </a:xfrm>
          <a:prstGeom prst="rect">
            <a:avLst/>
          </a:prstGeom>
        </p:spPr>
        <p:txBody>
          <a:bodyPr wrap="square">
            <a:spAutoFit/>
          </a:bodyPr>
          <a:lstStyle/>
          <a:p>
            <a:pPr marL="274320" indent="-274320">
              <a:lnSpc>
                <a:spcPct val="130000"/>
              </a:lnSpc>
              <a:buFont typeface="Wingdings" pitchFamily="2" charset="2"/>
              <a:buChar char="§"/>
              <a:defRPr/>
            </a:pPr>
            <a:r>
              <a:rPr lang="en-US" dirty="0">
                <a:latin typeface="Calibri" pitchFamily="34" charset="0"/>
                <a:cs typeface="Calibri" pitchFamily="34" charset="0"/>
              </a:rPr>
              <a:t>Moving excessively </a:t>
            </a:r>
          </a:p>
          <a:p>
            <a:pPr marL="274320" indent="-274320">
              <a:lnSpc>
                <a:spcPct val="130000"/>
              </a:lnSpc>
              <a:buFont typeface="Wingdings" pitchFamily="2" charset="2"/>
              <a:buChar char="§"/>
              <a:defRPr/>
            </a:pPr>
            <a:r>
              <a:rPr lang="en-US" dirty="0">
                <a:latin typeface="Calibri" pitchFamily="34" charset="0"/>
                <a:cs typeface="Calibri" pitchFamily="34" charset="0"/>
              </a:rPr>
              <a:t>Throwing all ideas at one shot </a:t>
            </a:r>
          </a:p>
          <a:p>
            <a:pPr marL="274320" indent="-274320">
              <a:lnSpc>
                <a:spcPct val="130000"/>
              </a:lnSpc>
              <a:buFont typeface="Wingdings" pitchFamily="2" charset="2"/>
              <a:buChar char="§"/>
              <a:defRPr/>
            </a:pPr>
            <a:r>
              <a:rPr lang="en-US" dirty="0">
                <a:latin typeface="Calibri" pitchFamily="34" charset="0"/>
                <a:cs typeface="Calibri" pitchFamily="34" charset="0"/>
              </a:rPr>
              <a:t>Speaking fast </a:t>
            </a:r>
          </a:p>
          <a:p>
            <a:pPr marL="274320" indent="-274320">
              <a:lnSpc>
                <a:spcPct val="130000"/>
              </a:lnSpc>
              <a:buFont typeface="Wingdings" pitchFamily="2" charset="2"/>
              <a:buChar char="§"/>
              <a:defRPr/>
            </a:pPr>
            <a:r>
              <a:rPr lang="en-US" dirty="0">
                <a:latin typeface="Calibri" pitchFamily="34" charset="0"/>
                <a:cs typeface="Calibri" pitchFamily="34" charset="0"/>
              </a:rPr>
              <a:t>Digressing </a:t>
            </a:r>
          </a:p>
          <a:p>
            <a:pPr marL="274320" indent="-274320">
              <a:lnSpc>
                <a:spcPct val="130000"/>
              </a:lnSpc>
              <a:buFont typeface="Wingdings" pitchFamily="2" charset="2"/>
              <a:buChar char="§"/>
              <a:defRPr/>
            </a:pPr>
            <a:r>
              <a:rPr lang="en-US" dirty="0">
                <a:latin typeface="Calibri" pitchFamily="34" charset="0"/>
                <a:cs typeface="Calibri" pitchFamily="34" charset="0"/>
              </a:rPr>
              <a:t>Indulging in ill conversation </a:t>
            </a:r>
          </a:p>
          <a:p>
            <a:pPr marL="274320" indent="-274320">
              <a:lnSpc>
                <a:spcPct val="130000"/>
              </a:lnSpc>
              <a:buFont typeface="Wingdings" pitchFamily="2" charset="2"/>
              <a:buChar char="§"/>
              <a:defRPr/>
            </a:pPr>
            <a:r>
              <a:rPr lang="en-US" dirty="0">
                <a:latin typeface="Calibri" pitchFamily="34" charset="0"/>
                <a:cs typeface="Calibri" pitchFamily="34" charset="0"/>
              </a:rPr>
              <a:t>Paying attention to bull dozers </a:t>
            </a:r>
          </a:p>
          <a:p>
            <a:pPr marL="274320" indent="-274320">
              <a:lnSpc>
                <a:spcPct val="130000"/>
              </a:lnSpc>
              <a:buFont typeface="Wingdings" pitchFamily="2" charset="2"/>
              <a:buChar char="§"/>
              <a:defRPr/>
            </a:pPr>
            <a:r>
              <a:rPr lang="en-US" dirty="0">
                <a:latin typeface="Calibri" pitchFamily="34" charset="0"/>
                <a:cs typeface="Calibri" pitchFamily="34" charset="0"/>
              </a:rPr>
              <a:t>Using slang </a:t>
            </a:r>
          </a:p>
          <a:p>
            <a:pPr lvl="0"/>
            <a:endParaRPr lang="en-US" sz="2400" dirty="0"/>
          </a:p>
        </p:txBody>
      </p:sp>
      <p:sp>
        <p:nvSpPr>
          <p:cNvPr id="32" name="Rectangle 31"/>
          <p:cNvSpPr/>
          <p:nvPr/>
        </p:nvSpPr>
        <p:spPr>
          <a:xfrm>
            <a:off x="330200" y="2247138"/>
            <a:ext cx="4305300" cy="2696123"/>
          </a:xfrm>
          <a:prstGeom prst="rect">
            <a:avLst/>
          </a:prstGeom>
        </p:spPr>
        <p:txBody>
          <a:bodyPr wrap="square">
            <a:spAutoFit/>
          </a:bodyPr>
          <a:lstStyle/>
          <a:p>
            <a:pPr marL="274320" indent="-274320">
              <a:lnSpc>
                <a:spcPct val="120000"/>
              </a:lnSpc>
              <a:buClr>
                <a:schemeClr val="accent3"/>
              </a:buClr>
              <a:buFont typeface="Wingdings" pitchFamily="2" charset="2"/>
              <a:buChar char="§"/>
              <a:defRPr/>
            </a:pPr>
            <a:r>
              <a:rPr lang="en-US" dirty="0">
                <a:latin typeface="Calibri" pitchFamily="34" charset="0"/>
                <a:cs typeface="Calibri" pitchFamily="34" charset="0"/>
              </a:rPr>
              <a:t>Being in a hurry </a:t>
            </a:r>
          </a:p>
          <a:p>
            <a:pPr marL="274320" indent="-274320">
              <a:lnSpc>
                <a:spcPct val="120000"/>
              </a:lnSpc>
              <a:buClr>
                <a:schemeClr val="accent3"/>
              </a:buClr>
              <a:buFont typeface="Wingdings" pitchFamily="2" charset="2"/>
              <a:buChar char="§"/>
              <a:defRPr/>
            </a:pPr>
            <a:r>
              <a:rPr lang="en-US" dirty="0">
                <a:latin typeface="Calibri" pitchFamily="34" charset="0"/>
                <a:cs typeface="Calibri" pitchFamily="34" charset="0"/>
              </a:rPr>
              <a:t>Being silent </a:t>
            </a:r>
          </a:p>
          <a:p>
            <a:pPr marL="274320" indent="-274320">
              <a:lnSpc>
                <a:spcPct val="120000"/>
              </a:lnSpc>
              <a:buClr>
                <a:schemeClr val="accent3"/>
              </a:buClr>
              <a:buFont typeface="Wingdings" pitchFamily="2" charset="2"/>
              <a:buChar char="§"/>
              <a:defRPr/>
            </a:pPr>
            <a:r>
              <a:rPr lang="en-US" dirty="0">
                <a:latin typeface="Calibri" pitchFamily="34" charset="0"/>
                <a:cs typeface="Calibri" pitchFamily="34" charset="0"/>
              </a:rPr>
              <a:t>Dominating vocally/physically</a:t>
            </a:r>
          </a:p>
          <a:p>
            <a:pPr marL="274320" indent="-274320">
              <a:lnSpc>
                <a:spcPct val="120000"/>
              </a:lnSpc>
              <a:buClr>
                <a:schemeClr val="accent3"/>
              </a:buClr>
              <a:buFont typeface="Wingdings" pitchFamily="2" charset="2"/>
              <a:buChar char="§"/>
              <a:defRPr/>
            </a:pPr>
            <a:r>
              <a:rPr lang="en-US" dirty="0">
                <a:latin typeface="Calibri" pitchFamily="34" charset="0"/>
                <a:cs typeface="Calibri" pitchFamily="34" charset="0"/>
              </a:rPr>
              <a:t>Assuming role of chairman</a:t>
            </a:r>
          </a:p>
          <a:p>
            <a:pPr marL="274320" indent="-274320">
              <a:lnSpc>
                <a:spcPct val="120000"/>
              </a:lnSpc>
              <a:buClr>
                <a:schemeClr val="accent3"/>
              </a:buClr>
              <a:buFont typeface="Wingdings" pitchFamily="2" charset="2"/>
              <a:buChar char="§"/>
              <a:defRPr/>
            </a:pPr>
            <a:r>
              <a:rPr lang="en-US" dirty="0">
                <a:latin typeface="Calibri" pitchFamily="34" charset="0"/>
                <a:cs typeface="Calibri" pitchFamily="34" charset="0"/>
              </a:rPr>
              <a:t>Taking extreme stance</a:t>
            </a:r>
          </a:p>
          <a:p>
            <a:pPr marL="274320" indent="-274320">
              <a:lnSpc>
                <a:spcPct val="120000"/>
              </a:lnSpc>
              <a:buClr>
                <a:schemeClr val="accent3"/>
              </a:buClr>
              <a:buFont typeface="Wingdings" pitchFamily="2" charset="2"/>
              <a:buChar char="§"/>
              <a:defRPr/>
            </a:pPr>
            <a:r>
              <a:rPr lang="en-US" dirty="0">
                <a:latin typeface="Calibri" pitchFamily="34" charset="0"/>
                <a:cs typeface="Calibri" pitchFamily="34" charset="0"/>
              </a:rPr>
              <a:t> Maintaining eye contact with the facilitator</a:t>
            </a:r>
          </a:p>
          <a:p>
            <a:pPr>
              <a:buFont typeface="Wingdings" pitchFamily="2" charset="2"/>
              <a:buChar char="§"/>
            </a:pP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0B955-03EC-7249-9E09-CDB61A2F027C}"/>
              </a:ext>
            </a:extLst>
          </p:cNvPr>
          <p:cNvSpPr>
            <a:spLocks noGrp="1"/>
          </p:cNvSpPr>
          <p:nvPr>
            <p:ph type="title"/>
          </p:nvPr>
        </p:nvSpPr>
        <p:spPr/>
        <p:txBody>
          <a:bodyPr/>
          <a:lstStyle/>
          <a:p>
            <a:r>
              <a:rPr lang="en-US" b="1" dirty="0" err="1">
                <a:solidFill>
                  <a:schemeClr val="bg1"/>
                </a:solidFill>
              </a:rPr>
              <a:t>CoEEE</a:t>
            </a:r>
            <a:endParaRPr lang="en-IN" b="1" dirty="0">
              <a:solidFill>
                <a:schemeClr val="bg1"/>
              </a:solidFill>
            </a:endParaRPr>
          </a:p>
        </p:txBody>
      </p:sp>
      <p:sp>
        <p:nvSpPr>
          <p:cNvPr id="3" name="Content Placeholder 2">
            <a:extLst>
              <a:ext uri="{FF2B5EF4-FFF2-40B4-BE49-F238E27FC236}">
                <a16:creationId xmlns:a16="http://schemas.microsoft.com/office/drawing/2014/main" id="{36AE9DC7-F0BA-150C-3BD1-9BBA4E7315E1}"/>
              </a:ext>
            </a:extLst>
          </p:cNvPr>
          <p:cNvSpPr>
            <a:spLocks noGrp="1"/>
          </p:cNvSpPr>
          <p:nvPr>
            <p:ph idx="1"/>
          </p:nvPr>
        </p:nvSpPr>
        <p:spPr>
          <a:xfrm>
            <a:off x="919119" y="1224117"/>
            <a:ext cx="10353762" cy="5024284"/>
          </a:xfrm>
        </p:spPr>
        <p:txBody>
          <a:bodyPr>
            <a:noAutofit/>
          </a:bodyPr>
          <a:lstStyle/>
          <a:p>
            <a:pPr marL="0" indent="0">
              <a:buNone/>
            </a:pPr>
            <a:r>
              <a:rPr lang="en-US" sz="2400" dirty="0">
                <a:solidFill>
                  <a:srgbClr val="2D2D2D"/>
                </a:solidFill>
                <a:latin typeface="Noto Sans" panose="020B0502040504020204" pitchFamily="34" charset="0"/>
                <a:ea typeface="Calibri" panose="020F0502020204030204" pitchFamily="34" charset="0"/>
              </a:rPr>
              <a:t>                                        EFFECTIVE PROFILING</a:t>
            </a:r>
            <a:endParaRPr lang="en-US" sz="2400" dirty="0">
              <a:solidFill>
                <a:srgbClr val="2D2D2D"/>
              </a:solidFill>
              <a:effectLst/>
              <a:latin typeface="Noto Sans" panose="020B0502040504020204" pitchFamily="34" charset="0"/>
              <a:ea typeface="Calibri" panose="020F0502020204030204" pitchFamily="34" charset="0"/>
            </a:endParaRPr>
          </a:p>
          <a:p>
            <a:endParaRPr lang="en-US" sz="2400" dirty="0">
              <a:solidFill>
                <a:srgbClr val="2D2D2D"/>
              </a:solidFill>
              <a:effectLst/>
              <a:ea typeface="Calibri" panose="020F0502020204030204" pitchFamily="34" charset="0"/>
            </a:endParaRPr>
          </a:p>
          <a:p>
            <a:endParaRPr lang="en-US" sz="2400" dirty="0">
              <a:solidFill>
                <a:srgbClr val="2D2D2D"/>
              </a:solidFill>
              <a:ea typeface="Calibri" panose="020F0502020204030204" pitchFamily="34" charset="0"/>
            </a:endParaRPr>
          </a:p>
          <a:p>
            <a:r>
              <a:rPr lang="en-US" sz="2400" dirty="0">
                <a:solidFill>
                  <a:srgbClr val="2D2D2D"/>
                </a:solidFill>
                <a:effectLst/>
                <a:ea typeface="Calibri" panose="020F0502020204030204" pitchFamily="34" charset="0"/>
              </a:rPr>
              <a:t>Employees working in the HR department, such as hiring managers, generally write a job profile to help candidates understand the requirements of the job for which they may apply. </a:t>
            </a:r>
          </a:p>
          <a:p>
            <a:r>
              <a:rPr lang="en-US" sz="2400" dirty="0">
                <a:solidFill>
                  <a:srgbClr val="2D2D2D"/>
                </a:solidFill>
                <a:effectLst/>
                <a:ea typeface="Calibri" panose="020F0502020204030204" pitchFamily="34" charset="0"/>
              </a:rPr>
              <a:t>With all the required information and following the right steps in systematic order, you can easily write an effective job profile.</a:t>
            </a:r>
          </a:p>
          <a:p>
            <a:r>
              <a:rPr lang="en-US" sz="2400" dirty="0">
                <a:solidFill>
                  <a:srgbClr val="2D2D2D"/>
                </a:solidFill>
                <a:effectLst/>
                <a:ea typeface="Calibri" panose="020F0502020204030204" pitchFamily="34" charset="0"/>
                <a:cs typeface="Calibri" panose="020F0502020204030204" pitchFamily="34" charset="0"/>
              </a:rPr>
              <a:t>Crafting a clear and compelling job profile can help you attract more qualified candidates.  </a:t>
            </a:r>
            <a:endParaRPr lang="en-IN" sz="2400" dirty="0">
              <a:ea typeface="Calibri" panose="020F0502020204030204" pitchFamily="34" charset="0"/>
              <a:cs typeface="Calibri" panose="020F0502020204030204" pitchFamily="34" charset="0"/>
            </a:endParaRPr>
          </a:p>
        </p:txBody>
      </p:sp>
      <p:pic>
        <p:nvPicPr>
          <p:cNvPr id="4" name="Picture 2" descr="ABESEC OLA">
            <a:extLst>
              <a:ext uri="{FF2B5EF4-FFF2-40B4-BE49-F238E27FC236}">
                <a16:creationId xmlns:a16="http://schemas.microsoft.com/office/drawing/2014/main" id="{E741DDCD-913B-08A8-6F40-91768714049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9486900" y="165100"/>
            <a:ext cx="22352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TOPIC 4</a:t>
            </a:r>
            <a:endParaRPr lang="en-US" dirty="0"/>
          </a:p>
        </p:txBody>
      </p:sp>
    </p:spTree>
    <p:extLst>
      <p:ext uri="{BB962C8B-B14F-4D97-AF65-F5344CB8AC3E}">
        <p14:creationId xmlns:p14="http://schemas.microsoft.com/office/powerpoint/2010/main" val="35019966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1642" y="365125"/>
            <a:ext cx="8442158" cy="1325563"/>
          </a:xfrm>
        </p:spPr>
        <p:txBody>
          <a:bodyPr/>
          <a:lstStyle/>
          <a:p>
            <a:r>
              <a:rPr lang="en-IN" dirty="0"/>
              <a:t>                Job Profile Assignment</a:t>
            </a:r>
            <a:endParaRPr lang="en-US" dirty="0"/>
          </a:p>
        </p:txBody>
      </p:sp>
      <p:pic>
        <p:nvPicPr>
          <p:cNvPr id="2051" name="Picture 3" descr="C:\Users\00461\Desktop\jo.jpg"/>
          <p:cNvPicPr>
            <a:picLocks noGrp="1" noChangeAspect="1" noChangeArrowheads="1"/>
          </p:cNvPicPr>
          <p:nvPr>
            <p:ph idx="1"/>
          </p:nvPr>
        </p:nvPicPr>
        <p:blipFill>
          <a:blip r:embed="rId2" cstate="print"/>
          <a:srcRect/>
          <a:stretch>
            <a:fillRect/>
          </a:stretch>
        </p:blipFill>
        <p:spPr bwMode="auto">
          <a:xfrm>
            <a:off x="914400" y="1825625"/>
            <a:ext cx="10792326" cy="4351338"/>
          </a:xfrm>
          <a:prstGeom prst="rect">
            <a:avLst/>
          </a:prstGeom>
          <a:noFill/>
        </p:spPr>
      </p:pic>
      <p:pic>
        <p:nvPicPr>
          <p:cNvPr id="6" name="Picture 2" descr="ABESEC OLA">
            <a:extLst>
              <a:ext uri="{FF2B5EF4-FFF2-40B4-BE49-F238E27FC236}">
                <a16:creationId xmlns:a16="http://schemas.microsoft.com/office/drawing/2014/main" id="{7AFB6A26-81A5-66DA-BD33-4CA16D51C27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5235"/>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AC99C-668D-449D-7D76-FA89BAE66CCC}"/>
              </a:ext>
            </a:extLst>
          </p:cNvPr>
          <p:cNvSpPr>
            <a:spLocks noGrp="1"/>
          </p:cNvSpPr>
          <p:nvPr>
            <p:ph type="title"/>
          </p:nvPr>
        </p:nvSpPr>
        <p:spPr/>
        <p:txBody>
          <a:bodyPr>
            <a:normAutofit/>
          </a:bodyPr>
          <a:lstStyle/>
          <a:p>
            <a:r>
              <a:rPr lang="en-US" sz="2400" dirty="0">
                <a:solidFill>
                  <a:schemeClr val="bg1"/>
                </a:solidFill>
                <a:latin typeface="+mn-lt"/>
              </a:rPr>
              <a:t>Role and Pu     </a:t>
            </a:r>
            <a:r>
              <a:rPr lang="en-IN" sz="2400" b="1" dirty="0">
                <a:solidFill>
                  <a:srgbClr val="2D2D2D"/>
                </a:solidFill>
                <a:effectLst/>
                <a:latin typeface="+mn-lt"/>
                <a:ea typeface="Times New Roman" panose="02020603050405020304" pitchFamily="18" charset="0"/>
              </a:rPr>
              <a:t>How To Write An Effective Job Profile?</a:t>
            </a:r>
            <a:br>
              <a:rPr lang="en-IN" sz="2400" b="1" dirty="0">
                <a:effectLst/>
                <a:latin typeface="+mn-lt"/>
                <a:ea typeface="Times New Roman" panose="02020603050405020304" pitchFamily="18" charset="0"/>
              </a:rPr>
            </a:br>
            <a:r>
              <a:rPr lang="en-US" sz="2400" dirty="0">
                <a:solidFill>
                  <a:schemeClr val="bg1"/>
                </a:solidFill>
                <a:latin typeface="+mn-lt"/>
              </a:rPr>
              <a:t>o of Communication</a:t>
            </a:r>
            <a:endParaRPr lang="en-IN" sz="2400" dirty="0">
              <a:solidFill>
                <a:schemeClr val="bg1"/>
              </a:solidFill>
              <a:latin typeface="+mn-lt"/>
            </a:endParaRPr>
          </a:p>
        </p:txBody>
      </p:sp>
      <p:sp>
        <p:nvSpPr>
          <p:cNvPr id="3" name="Content Placeholder 2">
            <a:extLst>
              <a:ext uri="{FF2B5EF4-FFF2-40B4-BE49-F238E27FC236}">
                <a16:creationId xmlns:a16="http://schemas.microsoft.com/office/drawing/2014/main" id="{A9840181-DAA6-B000-8CFF-5A3CA3BDCFAD}"/>
              </a:ext>
            </a:extLst>
          </p:cNvPr>
          <p:cNvSpPr>
            <a:spLocks noGrp="1"/>
          </p:cNvSpPr>
          <p:nvPr>
            <p:ph idx="1"/>
          </p:nvPr>
        </p:nvSpPr>
        <p:spPr>
          <a:xfrm>
            <a:off x="913795" y="1732449"/>
            <a:ext cx="10353762" cy="4873834"/>
          </a:xfrm>
        </p:spPr>
        <p:txBody>
          <a:bodyPr>
            <a:normAutofit/>
          </a:bodyPr>
          <a:lstStyle/>
          <a:p>
            <a:pPr marL="36900" indent="0">
              <a:buNone/>
            </a:pPr>
            <a:r>
              <a:rPr lang="en-IN" sz="1800" dirty="0">
                <a:solidFill>
                  <a:srgbClr val="2D2D2D"/>
                </a:solidFill>
                <a:effectLst/>
                <a:latin typeface="Noto Sans" panose="020B0502040504020204" pitchFamily="34" charset="0"/>
                <a:ea typeface="Times New Roman" panose="02020603050405020304" pitchFamily="18" charset="0"/>
              </a:rPr>
              <a:t>Here are some important steps that can help you understand how to write an effective job profile:</a:t>
            </a:r>
          </a:p>
          <a:p>
            <a:pPr marL="36900" indent="0">
              <a:buNone/>
            </a:pPr>
            <a:endParaRPr lang="en-IN" sz="1800" b="1" dirty="0">
              <a:solidFill>
                <a:srgbClr val="2D2D2D"/>
              </a:solidFill>
              <a:effectLst/>
              <a:latin typeface="Noto Sans" panose="020B0502040504020204" pitchFamily="34" charset="0"/>
              <a:ea typeface="Times New Roman" panose="02020603050405020304" pitchFamily="18" charset="0"/>
            </a:endParaRPr>
          </a:p>
          <a:p>
            <a:pPr marL="36900" indent="0">
              <a:buNone/>
            </a:pPr>
            <a:endParaRPr lang="en-IN" sz="1800" b="1" dirty="0">
              <a:solidFill>
                <a:srgbClr val="2D2D2D"/>
              </a:solidFill>
              <a:latin typeface="Noto Sans" panose="020B0502040504020204" pitchFamily="34" charset="0"/>
              <a:ea typeface="Times New Roman" panose="02020603050405020304" pitchFamily="18" charset="0"/>
            </a:endParaRPr>
          </a:p>
          <a:p>
            <a:pPr marL="36900" indent="0">
              <a:buNone/>
            </a:pPr>
            <a:r>
              <a:rPr lang="en-IN" sz="1800" b="1" dirty="0">
                <a:solidFill>
                  <a:srgbClr val="2D2D2D"/>
                </a:solidFill>
                <a:effectLst/>
                <a:latin typeface="Noto Sans" panose="020B0502040504020204" pitchFamily="34" charset="0"/>
                <a:ea typeface="Times New Roman" panose="02020603050405020304" pitchFamily="18" charset="0"/>
              </a:rPr>
              <a:t>1. Write the job title and summary</a:t>
            </a:r>
            <a:endParaRPr lang="en-IN" sz="1800" b="1" dirty="0">
              <a:effectLst/>
              <a:latin typeface="Times New Roman" panose="02020603050405020304" pitchFamily="18" charset="0"/>
              <a:ea typeface="Times New Roman" panose="02020603050405020304" pitchFamily="18" charset="0"/>
            </a:endParaRPr>
          </a:p>
          <a:p>
            <a:pPr marL="322650" indent="-285750">
              <a:buFont typeface="Wingdings" panose="05000000000000000000" pitchFamily="2" charset="2"/>
              <a:buChar char="§"/>
            </a:pPr>
            <a:r>
              <a:rPr lang="en-US" sz="1800" dirty="0">
                <a:solidFill>
                  <a:srgbClr val="2D2D2D"/>
                </a:solidFill>
                <a:effectLst/>
                <a:latin typeface="Noto Sans" panose="020B0502040504020204" pitchFamily="34" charset="0"/>
                <a:ea typeface="Calibri" panose="020F0502020204030204" pitchFamily="34" charset="0"/>
              </a:rPr>
              <a:t>Mention the exact name of the open position </a:t>
            </a:r>
          </a:p>
          <a:p>
            <a:pPr marL="322650" indent="-285750">
              <a:buFont typeface="Wingdings" panose="05000000000000000000" pitchFamily="2" charset="2"/>
              <a:buChar char="§"/>
            </a:pPr>
            <a:r>
              <a:rPr lang="en-US" sz="1800" dirty="0">
                <a:solidFill>
                  <a:srgbClr val="2D2D2D"/>
                </a:solidFill>
                <a:effectLst/>
                <a:latin typeface="Noto Sans" panose="020B0502040504020204" pitchFamily="34" charset="0"/>
                <a:ea typeface="Calibri" panose="020F0502020204030204" pitchFamily="34" charset="0"/>
              </a:rPr>
              <a:t>Avoid using unique or creative titles that might confuse potential applicants</a:t>
            </a:r>
            <a:endParaRPr lang="en-IN" sz="1800" dirty="0">
              <a:effectLst/>
              <a:latin typeface="Times New Roman" panose="02020603050405020304" pitchFamily="18" charset="0"/>
              <a:ea typeface="Times New Roman" panose="02020603050405020304" pitchFamily="18" charset="0"/>
            </a:endParaRPr>
          </a:p>
          <a:p>
            <a:pPr marL="322650" indent="-285750">
              <a:buFont typeface="Wingdings" panose="05000000000000000000" pitchFamily="2" charset="2"/>
              <a:buChar char="§"/>
            </a:pPr>
            <a:r>
              <a:rPr lang="en-IN" sz="1800" dirty="0">
                <a:solidFill>
                  <a:srgbClr val="2D2D2D"/>
                </a:solidFill>
                <a:effectLst/>
                <a:latin typeface="Noto Sans" panose="020B0502040504020204" pitchFamily="34" charset="0"/>
                <a:ea typeface="Times New Roman" panose="02020603050405020304" pitchFamily="18" charset="0"/>
              </a:rPr>
              <a:t>Include a short and clear description of the job position for which candidates are applying</a:t>
            </a:r>
          </a:p>
          <a:p>
            <a:pPr marL="322650" indent="-285750">
              <a:buFont typeface="Wingdings" panose="05000000000000000000" pitchFamily="2" charset="2"/>
              <a:buChar char="§"/>
            </a:pPr>
            <a:r>
              <a:rPr lang="en-IN" sz="1800" dirty="0">
                <a:solidFill>
                  <a:srgbClr val="2D2D2D"/>
                </a:solidFill>
                <a:effectLst/>
                <a:latin typeface="Noto Sans" panose="020B0502040504020204" pitchFamily="34" charset="0"/>
                <a:ea typeface="Times New Roman" panose="02020603050405020304" pitchFamily="18" charset="0"/>
              </a:rPr>
              <a:t>The job title may also indicate a few other things about the option position, such as the seniority level and responsibilities of the position</a:t>
            </a:r>
          </a:p>
          <a:p>
            <a:pPr marL="322650" indent="-285750">
              <a:buFont typeface="Wingdings" panose="05000000000000000000" pitchFamily="2" charset="2"/>
              <a:buChar char="§"/>
            </a:pPr>
            <a:r>
              <a:rPr lang="en-IN" sz="1800" dirty="0">
                <a:solidFill>
                  <a:srgbClr val="2D2D2D"/>
                </a:solidFill>
                <a:effectLst/>
                <a:latin typeface="Noto Sans" panose="020B0502040504020204" pitchFamily="34" charset="0"/>
                <a:ea typeface="Times New Roman" panose="02020603050405020304" pitchFamily="18" charset="0"/>
              </a:rPr>
              <a:t> In the job summary section, clearly mention if the job is going to be full-time, permanent or contract-based.</a:t>
            </a:r>
            <a:endParaRPr lang="en-IN" sz="1800" dirty="0">
              <a:effectLst/>
              <a:latin typeface="Times New Roman" panose="02020603050405020304" pitchFamily="18" charset="0"/>
              <a:ea typeface="Times New Roman" panose="02020603050405020304" pitchFamily="18" charset="0"/>
            </a:endParaRPr>
          </a:p>
          <a:p>
            <a:pPr marL="36900" indent="0">
              <a:buNone/>
            </a:pPr>
            <a:endParaRPr lang="en-IN" dirty="0"/>
          </a:p>
        </p:txBody>
      </p:sp>
      <p:pic>
        <p:nvPicPr>
          <p:cNvPr id="6" name="Picture 2" descr="ABESEC OLA">
            <a:extLst>
              <a:ext uri="{FF2B5EF4-FFF2-40B4-BE49-F238E27FC236}">
                <a16:creationId xmlns:a16="http://schemas.microsoft.com/office/drawing/2014/main" id="{7AFB6A26-81A5-66DA-BD33-4CA16D51C27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5235"/>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57577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AC99C-668D-449D-7D76-FA89BAE66CCC}"/>
              </a:ext>
            </a:extLst>
          </p:cNvPr>
          <p:cNvSpPr>
            <a:spLocks noGrp="1"/>
          </p:cNvSpPr>
          <p:nvPr>
            <p:ph type="title"/>
          </p:nvPr>
        </p:nvSpPr>
        <p:spPr/>
        <p:txBody>
          <a:bodyPr>
            <a:normAutofit/>
          </a:bodyPr>
          <a:lstStyle/>
          <a:p>
            <a:r>
              <a:rPr lang="en-US" sz="2400" dirty="0">
                <a:solidFill>
                  <a:schemeClr val="bg1"/>
                </a:solidFill>
                <a:latin typeface="+mn-lt"/>
              </a:rPr>
              <a:t>Role and Pu     </a:t>
            </a:r>
            <a:r>
              <a:rPr lang="en-IN" sz="2400" b="1" dirty="0">
                <a:solidFill>
                  <a:srgbClr val="2D2D2D"/>
                </a:solidFill>
                <a:effectLst/>
                <a:latin typeface="+mn-lt"/>
                <a:ea typeface="Times New Roman" panose="02020603050405020304" pitchFamily="18" charset="0"/>
              </a:rPr>
              <a:t>How To Write An Effective Job Profile?</a:t>
            </a:r>
            <a:br>
              <a:rPr lang="en-IN" sz="2400" b="1" dirty="0">
                <a:effectLst/>
                <a:latin typeface="+mn-lt"/>
                <a:ea typeface="Times New Roman" panose="02020603050405020304" pitchFamily="18" charset="0"/>
              </a:rPr>
            </a:br>
            <a:r>
              <a:rPr lang="en-US" sz="2400" dirty="0">
                <a:solidFill>
                  <a:schemeClr val="bg1"/>
                </a:solidFill>
                <a:latin typeface="+mn-lt"/>
              </a:rPr>
              <a:t>o of Communication</a:t>
            </a:r>
            <a:endParaRPr lang="en-IN" sz="2400" dirty="0">
              <a:solidFill>
                <a:schemeClr val="bg1"/>
              </a:solidFill>
              <a:latin typeface="+mn-lt"/>
            </a:endParaRPr>
          </a:p>
        </p:txBody>
      </p:sp>
      <p:sp>
        <p:nvSpPr>
          <p:cNvPr id="3" name="Content Placeholder 2">
            <a:extLst>
              <a:ext uri="{FF2B5EF4-FFF2-40B4-BE49-F238E27FC236}">
                <a16:creationId xmlns:a16="http://schemas.microsoft.com/office/drawing/2014/main" id="{A9840181-DAA6-B000-8CFF-5A3CA3BDCFAD}"/>
              </a:ext>
            </a:extLst>
          </p:cNvPr>
          <p:cNvSpPr>
            <a:spLocks noGrp="1"/>
          </p:cNvSpPr>
          <p:nvPr>
            <p:ph idx="1"/>
          </p:nvPr>
        </p:nvSpPr>
        <p:spPr>
          <a:xfrm>
            <a:off x="913795" y="1732449"/>
            <a:ext cx="10353762" cy="4873834"/>
          </a:xfrm>
        </p:spPr>
        <p:txBody>
          <a:bodyPr>
            <a:normAutofit lnSpcReduction="10000"/>
          </a:bodyPr>
          <a:lstStyle/>
          <a:p>
            <a:pPr marL="36900" indent="0">
              <a:buNone/>
            </a:pPr>
            <a:endParaRPr lang="en-IN" sz="1800" b="1" dirty="0">
              <a:solidFill>
                <a:srgbClr val="2D2D2D"/>
              </a:solidFill>
              <a:effectLst/>
              <a:latin typeface="Noto Sans" panose="020B0502040504020204" pitchFamily="34" charset="0"/>
              <a:ea typeface="Times New Roman" panose="02020603050405020304" pitchFamily="18" charset="0"/>
            </a:endParaRPr>
          </a:p>
          <a:p>
            <a:pPr marL="36900" indent="0">
              <a:buNone/>
            </a:pPr>
            <a:endParaRPr lang="en-IN" sz="1800" b="1" dirty="0">
              <a:solidFill>
                <a:srgbClr val="2D2D2D"/>
              </a:solidFill>
              <a:latin typeface="Noto Sans" panose="020B0502040504020204" pitchFamily="34" charset="0"/>
              <a:ea typeface="Times New Roman" panose="02020603050405020304" pitchFamily="18" charset="0"/>
            </a:endParaRPr>
          </a:p>
          <a:p>
            <a:pPr marL="36900" indent="0">
              <a:buNone/>
            </a:pPr>
            <a:r>
              <a:rPr lang="en-IN" sz="1800" b="1" dirty="0">
                <a:solidFill>
                  <a:srgbClr val="2D2D2D"/>
                </a:solidFill>
                <a:effectLst/>
                <a:latin typeface="Noto Sans" panose="020B0502040504020204" pitchFamily="34" charset="0"/>
                <a:ea typeface="Times New Roman" panose="02020603050405020304" pitchFamily="18" charset="0"/>
              </a:rPr>
              <a:t>2. Provide company information</a:t>
            </a:r>
            <a:endParaRPr lang="en-IN" sz="1800" b="1" dirty="0">
              <a:effectLst/>
              <a:latin typeface="Times New Roman" panose="02020603050405020304" pitchFamily="18" charset="0"/>
              <a:ea typeface="Times New Roman" panose="02020603050405020304" pitchFamily="18" charset="0"/>
            </a:endParaRPr>
          </a:p>
          <a:p>
            <a:pPr marL="36900" indent="0">
              <a:buNone/>
            </a:pPr>
            <a:r>
              <a:rPr lang="en-IN" sz="1800" dirty="0">
                <a:solidFill>
                  <a:srgbClr val="2D2D2D"/>
                </a:solidFill>
                <a:effectLst/>
                <a:latin typeface="Noto Sans" panose="020B0502040504020204" pitchFamily="34" charset="0"/>
                <a:ea typeface="Times New Roman" panose="02020603050405020304" pitchFamily="18" charset="0"/>
              </a:rPr>
              <a:t>In this section, you can provide a brief description of the hiring company's background and area of activity</a:t>
            </a:r>
          </a:p>
          <a:p>
            <a:pPr marL="36900" indent="0">
              <a:buNone/>
            </a:pPr>
            <a:r>
              <a:rPr lang="en-IN" sz="1800" dirty="0">
                <a:solidFill>
                  <a:srgbClr val="2D2D2D"/>
                </a:solidFill>
                <a:effectLst/>
                <a:latin typeface="Noto Sans" panose="020B0502040504020204" pitchFamily="34" charset="0"/>
                <a:ea typeface="Times New Roman" panose="02020603050405020304" pitchFamily="18" charset="0"/>
              </a:rPr>
              <a:t> Portray the company in the best way possible and write about its vision, values and purpose.</a:t>
            </a:r>
          </a:p>
          <a:p>
            <a:pPr marL="36900" indent="0">
              <a:buNone/>
            </a:pPr>
            <a:r>
              <a:rPr lang="en-IN" sz="1800" dirty="0">
                <a:solidFill>
                  <a:srgbClr val="2D2D2D"/>
                </a:solidFill>
                <a:effectLst/>
                <a:latin typeface="Noto Sans" panose="020B0502040504020204" pitchFamily="34" charset="0"/>
                <a:ea typeface="Times New Roman" panose="02020603050405020304" pitchFamily="18" charset="0"/>
              </a:rPr>
              <a:t> Assume that the candidates are unaware of anything about the company and provide them with a detailed overview of the company's goals and mission.</a:t>
            </a:r>
          </a:p>
          <a:p>
            <a:pPr marL="36900" indent="0">
              <a:buNone/>
            </a:pPr>
            <a:endParaRPr lang="en-IN" sz="1800" dirty="0">
              <a:solidFill>
                <a:srgbClr val="2D2D2D"/>
              </a:solidFill>
              <a:latin typeface="Noto Sans" panose="020B0502040504020204" pitchFamily="34" charset="0"/>
              <a:ea typeface="Times New Roman" panose="02020603050405020304" pitchFamily="18" charset="0"/>
            </a:endParaRPr>
          </a:p>
          <a:p>
            <a:pPr marL="36900" indent="0">
              <a:buNone/>
            </a:pPr>
            <a:r>
              <a:rPr lang="en-IN" sz="1800" b="1" dirty="0">
                <a:solidFill>
                  <a:srgbClr val="2D2D2D"/>
                </a:solidFill>
                <a:effectLst/>
                <a:latin typeface="Noto Sans" panose="020B0502040504020204" pitchFamily="34" charset="0"/>
                <a:ea typeface="Times New Roman" panose="02020603050405020304" pitchFamily="18" charset="0"/>
              </a:rPr>
              <a:t>3. Include responsibilities</a:t>
            </a:r>
            <a:endParaRPr lang="en-IN" sz="1800" b="1" dirty="0">
              <a:effectLst/>
              <a:latin typeface="Times New Roman" panose="02020603050405020304" pitchFamily="18" charset="0"/>
              <a:ea typeface="Times New Roman" panose="02020603050405020304" pitchFamily="18" charset="0"/>
            </a:endParaRPr>
          </a:p>
          <a:p>
            <a:pPr marL="36900" indent="0">
              <a:buNone/>
            </a:pPr>
            <a:r>
              <a:rPr lang="en-IN" sz="1800" dirty="0">
                <a:solidFill>
                  <a:srgbClr val="2D2D2D"/>
                </a:solidFill>
                <a:effectLst/>
                <a:latin typeface="Noto Sans" panose="020B0502040504020204" pitchFamily="34" charset="0"/>
                <a:ea typeface="Times New Roman" panose="02020603050405020304" pitchFamily="18" charset="0"/>
              </a:rPr>
              <a:t>Include the duties and responsibilities of the job role in this section of the job profile</a:t>
            </a:r>
          </a:p>
          <a:p>
            <a:pPr marL="36900" indent="0">
              <a:buNone/>
            </a:pPr>
            <a:r>
              <a:rPr lang="en-IN" sz="1800" dirty="0">
                <a:solidFill>
                  <a:srgbClr val="2D2D2D"/>
                </a:solidFill>
                <a:effectLst/>
                <a:latin typeface="Noto Sans" panose="020B0502040504020204" pitchFamily="34" charset="0"/>
                <a:ea typeface="Times New Roman" panose="02020603050405020304" pitchFamily="18" charset="0"/>
              </a:rPr>
              <a:t>Using relevant words can be helpful in seeking the attention of potential candidates</a:t>
            </a:r>
          </a:p>
          <a:p>
            <a:pPr marL="36900" indent="0">
              <a:buNone/>
            </a:pPr>
            <a:r>
              <a:rPr lang="en-IN" sz="1800" dirty="0">
                <a:solidFill>
                  <a:srgbClr val="2D2D2D"/>
                </a:solidFill>
                <a:effectLst/>
                <a:latin typeface="Noto Sans" panose="020B0502040504020204" pitchFamily="34" charset="0"/>
                <a:ea typeface="Times New Roman" panose="02020603050405020304" pitchFamily="18" charset="0"/>
              </a:rPr>
              <a:t>Explain what software and projects they may work on and what responsibilities they may take</a:t>
            </a:r>
          </a:p>
          <a:p>
            <a:pPr marL="36900" indent="0">
              <a:buNone/>
            </a:pPr>
            <a:r>
              <a:rPr lang="en-IN" sz="1800" dirty="0">
                <a:solidFill>
                  <a:srgbClr val="2D2D2D"/>
                </a:solidFill>
                <a:effectLst/>
                <a:latin typeface="Noto Sans" panose="020B0502040504020204" pitchFamily="34" charset="0"/>
                <a:ea typeface="Times New Roman" panose="02020603050405020304" pitchFamily="18" charset="0"/>
              </a:rPr>
              <a:t>Mentioning short and long-term objectives about the role can indicate how much effort the employees may put into the role.</a:t>
            </a:r>
            <a:endParaRPr lang="en-IN" sz="1800" dirty="0">
              <a:effectLst/>
              <a:latin typeface="Times New Roman" panose="02020603050405020304" pitchFamily="18" charset="0"/>
              <a:ea typeface="Times New Roman" panose="02020603050405020304" pitchFamily="18" charset="0"/>
            </a:endParaRPr>
          </a:p>
          <a:p>
            <a:pPr marL="36900" indent="0">
              <a:buNone/>
            </a:pPr>
            <a:endParaRPr lang="en-IN" sz="1800" dirty="0">
              <a:effectLst/>
              <a:latin typeface="Times New Roman" panose="02020603050405020304" pitchFamily="18" charset="0"/>
              <a:ea typeface="Times New Roman" panose="02020603050405020304" pitchFamily="18" charset="0"/>
            </a:endParaRPr>
          </a:p>
          <a:p>
            <a:pPr marL="36900" indent="0">
              <a:buNone/>
            </a:pPr>
            <a:endParaRPr lang="en-IN" dirty="0"/>
          </a:p>
        </p:txBody>
      </p:sp>
      <p:pic>
        <p:nvPicPr>
          <p:cNvPr id="6" name="Picture 2" descr="ABESEC OLA">
            <a:extLst>
              <a:ext uri="{FF2B5EF4-FFF2-40B4-BE49-F238E27FC236}">
                <a16:creationId xmlns:a16="http://schemas.microsoft.com/office/drawing/2014/main" id="{7AFB6A26-81A5-66DA-BD33-4CA16D51C27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5235"/>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28944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AC99C-668D-449D-7D76-FA89BAE66CCC}"/>
              </a:ext>
            </a:extLst>
          </p:cNvPr>
          <p:cNvSpPr>
            <a:spLocks noGrp="1"/>
          </p:cNvSpPr>
          <p:nvPr>
            <p:ph type="title"/>
          </p:nvPr>
        </p:nvSpPr>
        <p:spPr/>
        <p:txBody>
          <a:bodyPr>
            <a:normAutofit/>
          </a:bodyPr>
          <a:lstStyle/>
          <a:p>
            <a:r>
              <a:rPr lang="en-US" sz="2400" dirty="0">
                <a:solidFill>
                  <a:schemeClr val="bg1"/>
                </a:solidFill>
                <a:latin typeface="+mn-lt"/>
              </a:rPr>
              <a:t>Role and </a:t>
            </a:r>
            <a:r>
              <a:rPr lang="en-US" sz="2400" dirty="0" err="1">
                <a:solidFill>
                  <a:schemeClr val="bg1"/>
                </a:solidFill>
                <a:latin typeface="+mn-lt"/>
              </a:rPr>
              <a:t>Pu</a:t>
            </a:r>
            <a:r>
              <a:rPr lang="en-IN" sz="2400" b="1" dirty="0">
                <a:solidFill>
                  <a:srgbClr val="2D2D2D"/>
                </a:solidFill>
                <a:effectLst/>
                <a:latin typeface="+mn-lt"/>
                <a:ea typeface="Times New Roman" panose="02020603050405020304" pitchFamily="18" charset="0"/>
              </a:rPr>
              <a:t>How To Write An Effective Job Profile?</a:t>
            </a:r>
            <a:br>
              <a:rPr lang="en-IN" sz="2400" b="1" dirty="0">
                <a:effectLst/>
                <a:latin typeface="+mn-lt"/>
                <a:ea typeface="Times New Roman" panose="02020603050405020304" pitchFamily="18" charset="0"/>
              </a:rPr>
            </a:br>
            <a:r>
              <a:rPr lang="en-US" sz="2400" dirty="0">
                <a:solidFill>
                  <a:schemeClr val="bg1"/>
                </a:solidFill>
                <a:latin typeface="+mn-lt"/>
              </a:rPr>
              <a:t>o of Communication</a:t>
            </a:r>
            <a:endParaRPr lang="en-IN" sz="2400" dirty="0">
              <a:solidFill>
                <a:schemeClr val="bg1"/>
              </a:solidFill>
              <a:latin typeface="+mn-lt"/>
            </a:endParaRPr>
          </a:p>
        </p:txBody>
      </p:sp>
      <p:sp>
        <p:nvSpPr>
          <p:cNvPr id="3" name="Content Placeholder 2">
            <a:extLst>
              <a:ext uri="{FF2B5EF4-FFF2-40B4-BE49-F238E27FC236}">
                <a16:creationId xmlns:a16="http://schemas.microsoft.com/office/drawing/2014/main" id="{A9840181-DAA6-B000-8CFF-5A3CA3BDCFAD}"/>
              </a:ext>
            </a:extLst>
          </p:cNvPr>
          <p:cNvSpPr>
            <a:spLocks noGrp="1"/>
          </p:cNvSpPr>
          <p:nvPr>
            <p:ph idx="1"/>
          </p:nvPr>
        </p:nvSpPr>
        <p:spPr>
          <a:xfrm>
            <a:off x="913795" y="1732449"/>
            <a:ext cx="10353762" cy="4873834"/>
          </a:xfrm>
        </p:spPr>
        <p:txBody>
          <a:bodyPr>
            <a:normAutofit/>
          </a:bodyPr>
          <a:lstStyle/>
          <a:p>
            <a:pPr marL="36900" indent="0">
              <a:buNone/>
            </a:pPr>
            <a:endParaRPr lang="en-IN" sz="1800" b="1" dirty="0">
              <a:solidFill>
                <a:srgbClr val="2D2D2D"/>
              </a:solidFill>
              <a:effectLst/>
              <a:latin typeface="Noto Sans" panose="020B0502040504020204" pitchFamily="34" charset="0"/>
              <a:ea typeface="Times New Roman" panose="02020603050405020304" pitchFamily="18" charset="0"/>
            </a:endParaRPr>
          </a:p>
          <a:p>
            <a:pPr marL="36900" indent="0">
              <a:buNone/>
            </a:pPr>
            <a:endParaRPr lang="en-IN" sz="1800" b="1" dirty="0">
              <a:solidFill>
                <a:srgbClr val="2D2D2D"/>
              </a:solidFill>
              <a:latin typeface="Noto Sans" panose="020B0502040504020204" pitchFamily="34" charset="0"/>
              <a:ea typeface="Times New Roman" panose="02020603050405020304" pitchFamily="18" charset="0"/>
            </a:endParaRPr>
          </a:p>
          <a:p>
            <a:pPr marL="36900" indent="0">
              <a:buNone/>
            </a:pPr>
            <a:r>
              <a:rPr lang="en-IN" sz="1800" b="1" dirty="0">
                <a:solidFill>
                  <a:srgbClr val="2D2D2D"/>
                </a:solidFill>
                <a:effectLst/>
                <a:latin typeface="Noto Sans" panose="020B0502040504020204" pitchFamily="34" charset="0"/>
                <a:ea typeface="Times New Roman" panose="02020603050405020304" pitchFamily="18" charset="0"/>
              </a:rPr>
              <a:t>4. Add requirements and qualifications</a:t>
            </a:r>
            <a:endParaRPr lang="en-IN" sz="1800" b="1" dirty="0">
              <a:effectLst/>
              <a:latin typeface="Times New Roman" panose="02020603050405020304" pitchFamily="18" charset="0"/>
              <a:ea typeface="Times New Roman" panose="02020603050405020304" pitchFamily="18" charset="0"/>
            </a:endParaRPr>
          </a:p>
          <a:p>
            <a:pPr marL="36900" indent="0">
              <a:buNone/>
            </a:pPr>
            <a:r>
              <a:rPr lang="en-IN" sz="1800" dirty="0">
                <a:solidFill>
                  <a:srgbClr val="2D2D2D"/>
                </a:solidFill>
                <a:effectLst/>
                <a:latin typeface="Noto Sans" panose="020B0502040504020204" pitchFamily="34" charset="0"/>
                <a:ea typeface="Times New Roman" panose="02020603050405020304" pitchFamily="18" charset="0"/>
              </a:rPr>
              <a:t>In the next section of the job description, include any specific requirements for the job, such as educational qualifications and work experience</a:t>
            </a:r>
          </a:p>
          <a:p>
            <a:pPr marL="36900" indent="0">
              <a:buNone/>
            </a:pPr>
            <a:r>
              <a:rPr lang="en-IN" sz="1800" dirty="0">
                <a:solidFill>
                  <a:srgbClr val="2D2D2D"/>
                </a:solidFill>
                <a:effectLst/>
                <a:latin typeface="Noto Sans" panose="020B0502040504020204" pitchFamily="34" charset="0"/>
                <a:ea typeface="Times New Roman" panose="02020603050405020304" pitchFamily="18" charset="0"/>
              </a:rPr>
              <a:t>Use a bulleted list while writing requirements and qualifications</a:t>
            </a:r>
          </a:p>
          <a:p>
            <a:pPr marL="36900" indent="0">
              <a:buNone/>
            </a:pPr>
            <a:r>
              <a:rPr lang="en-IN" sz="1800" dirty="0">
                <a:solidFill>
                  <a:srgbClr val="2D2D2D"/>
                </a:solidFill>
                <a:effectLst/>
                <a:latin typeface="Noto Sans" panose="020B0502040504020204" pitchFamily="34" charset="0"/>
                <a:ea typeface="Times New Roman" panose="02020603050405020304" pitchFamily="18" charset="0"/>
              </a:rPr>
              <a:t>You can also ask for professional certifications, educational credentials, the field of previous work experience and expertise in tools or software</a:t>
            </a:r>
          </a:p>
          <a:p>
            <a:pPr marL="36900" indent="0">
              <a:buNone/>
            </a:pPr>
            <a:r>
              <a:rPr lang="en-IN" sz="1800" dirty="0">
                <a:solidFill>
                  <a:srgbClr val="2D2D2D"/>
                </a:solidFill>
                <a:effectLst/>
                <a:latin typeface="Noto Sans" panose="020B0502040504020204" pitchFamily="34" charset="0"/>
                <a:ea typeface="Times New Roman" panose="02020603050405020304" pitchFamily="18" charset="0"/>
              </a:rPr>
              <a:t>Including a complete list of requirements can help candidates understand the job profile and apply for the job.</a:t>
            </a:r>
            <a:endParaRPr lang="en-IN" sz="1800" dirty="0">
              <a:effectLst/>
              <a:latin typeface="Times New Roman" panose="02020603050405020304" pitchFamily="18" charset="0"/>
              <a:ea typeface="Times New Roman" panose="02020603050405020304" pitchFamily="18" charset="0"/>
            </a:endParaRPr>
          </a:p>
          <a:p>
            <a:pPr marL="36900" indent="0">
              <a:buNone/>
            </a:pPr>
            <a:endParaRPr lang="en-IN" dirty="0"/>
          </a:p>
        </p:txBody>
      </p:sp>
      <p:pic>
        <p:nvPicPr>
          <p:cNvPr id="6" name="Picture 2" descr="ABESEC OLA">
            <a:extLst>
              <a:ext uri="{FF2B5EF4-FFF2-40B4-BE49-F238E27FC236}">
                <a16:creationId xmlns:a16="http://schemas.microsoft.com/office/drawing/2014/main" id="{7AFB6A26-81A5-66DA-BD33-4CA16D51C27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5235"/>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72309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AC99C-668D-449D-7D76-FA89BAE66CCC}"/>
              </a:ext>
            </a:extLst>
          </p:cNvPr>
          <p:cNvSpPr>
            <a:spLocks noGrp="1"/>
          </p:cNvSpPr>
          <p:nvPr>
            <p:ph type="title"/>
          </p:nvPr>
        </p:nvSpPr>
        <p:spPr/>
        <p:txBody>
          <a:bodyPr>
            <a:normAutofit/>
          </a:bodyPr>
          <a:lstStyle/>
          <a:p>
            <a:r>
              <a:rPr lang="en-US" sz="2400" dirty="0">
                <a:solidFill>
                  <a:schemeClr val="bg1"/>
                </a:solidFill>
                <a:latin typeface="+mn-lt"/>
              </a:rPr>
              <a:t>Role </a:t>
            </a:r>
            <a:r>
              <a:rPr lang="en-IN" sz="4000" b="1" dirty="0">
                <a:solidFill>
                  <a:srgbClr val="2D2D2D"/>
                </a:solidFill>
                <a:effectLst/>
                <a:latin typeface="Calibri" panose="020F0502020204030204" pitchFamily="34" charset="0"/>
                <a:ea typeface="Calibri" panose="020F0502020204030204" pitchFamily="34" charset="0"/>
                <a:cs typeface="Calibri" panose="020F0502020204030204" pitchFamily="34" charset="0"/>
              </a:rPr>
              <a:t>Importance Of Writing A Job Profile</a:t>
            </a:r>
            <a:br>
              <a:rPr lang="en-IN" sz="1800" b="1" dirty="0">
                <a:effectLst/>
                <a:latin typeface="Times New Roman" panose="02020603050405020304" pitchFamily="18" charset="0"/>
                <a:ea typeface="Times New Roman" panose="02020603050405020304" pitchFamily="18" charset="0"/>
              </a:rPr>
            </a:br>
            <a:br>
              <a:rPr lang="en-IN" sz="2400" b="1" dirty="0">
                <a:effectLst/>
                <a:latin typeface="+mn-lt"/>
                <a:ea typeface="Times New Roman" panose="02020603050405020304" pitchFamily="18" charset="0"/>
              </a:rPr>
            </a:br>
            <a:r>
              <a:rPr lang="en-US" sz="2400" dirty="0">
                <a:solidFill>
                  <a:schemeClr val="bg1"/>
                </a:solidFill>
                <a:latin typeface="+mn-lt"/>
              </a:rPr>
              <a:t>o of Communication</a:t>
            </a:r>
            <a:endParaRPr lang="en-IN" sz="2400" dirty="0">
              <a:solidFill>
                <a:schemeClr val="bg1"/>
              </a:solidFill>
              <a:latin typeface="+mn-lt"/>
            </a:endParaRPr>
          </a:p>
        </p:txBody>
      </p:sp>
      <p:sp>
        <p:nvSpPr>
          <p:cNvPr id="3" name="Content Placeholder 2">
            <a:extLst>
              <a:ext uri="{FF2B5EF4-FFF2-40B4-BE49-F238E27FC236}">
                <a16:creationId xmlns:a16="http://schemas.microsoft.com/office/drawing/2014/main" id="{A9840181-DAA6-B000-8CFF-5A3CA3BDCFAD}"/>
              </a:ext>
            </a:extLst>
          </p:cNvPr>
          <p:cNvSpPr>
            <a:spLocks noGrp="1"/>
          </p:cNvSpPr>
          <p:nvPr>
            <p:ph idx="1"/>
          </p:nvPr>
        </p:nvSpPr>
        <p:spPr>
          <a:xfrm>
            <a:off x="913795" y="1732449"/>
            <a:ext cx="10353762" cy="4873834"/>
          </a:xfrm>
        </p:spPr>
        <p:txBody>
          <a:bodyPr>
            <a:normAutofit fontScale="92500" lnSpcReduction="10000"/>
          </a:bodyPr>
          <a:lstStyle/>
          <a:p>
            <a:endParaRPr lang="en-IN" sz="2400" dirty="0">
              <a:solidFill>
                <a:srgbClr val="2D2D2D"/>
              </a:solidFill>
              <a:effectLst/>
              <a:ea typeface="Times New Roman" panose="02020603050405020304" pitchFamily="18" charset="0"/>
            </a:endParaRPr>
          </a:p>
          <a:p>
            <a:endParaRPr lang="en-IN" sz="2400" dirty="0">
              <a:solidFill>
                <a:srgbClr val="2D2D2D"/>
              </a:solidFill>
              <a:ea typeface="Times New Roman" panose="02020603050405020304" pitchFamily="18" charset="0"/>
            </a:endParaRPr>
          </a:p>
          <a:p>
            <a:r>
              <a:rPr lang="en-IN" sz="2400" dirty="0">
                <a:solidFill>
                  <a:srgbClr val="2D2D2D"/>
                </a:solidFill>
                <a:effectLst/>
                <a:ea typeface="Times New Roman" panose="02020603050405020304" pitchFamily="18" charset="0"/>
              </a:rPr>
              <a:t>A job profile generally provides an overview of the duties and responsibilities a candidate has to perform on a daily basis after getting selected for the job</a:t>
            </a:r>
          </a:p>
          <a:p>
            <a:r>
              <a:rPr lang="en-IN" sz="2400" dirty="0">
                <a:solidFill>
                  <a:srgbClr val="2D2D2D"/>
                </a:solidFill>
                <a:effectLst/>
                <a:ea typeface="Times New Roman" panose="02020603050405020304" pitchFamily="18" charset="0"/>
              </a:rPr>
              <a:t> For candidates, every point in a job profile can be important. Elaborating on each section of the job profile can allow candidates to make an understanding of what to expect from the position</a:t>
            </a:r>
          </a:p>
          <a:p>
            <a:r>
              <a:rPr lang="en-IN" sz="2400" dirty="0">
                <a:solidFill>
                  <a:srgbClr val="2D2D2D"/>
                </a:solidFill>
                <a:effectLst/>
                <a:ea typeface="Times New Roman" panose="02020603050405020304" pitchFamily="18" charset="0"/>
              </a:rPr>
              <a:t> A well-written job profile can help a recruiter find the best potential employees for the job role</a:t>
            </a:r>
            <a:endParaRPr lang="en-IN" sz="2400" dirty="0">
              <a:effectLst/>
              <a:ea typeface="Times New Roman" panose="02020603050405020304" pitchFamily="18" charset="0"/>
            </a:endParaRPr>
          </a:p>
          <a:p>
            <a:r>
              <a:rPr lang="en-IN" sz="2400" dirty="0">
                <a:solidFill>
                  <a:srgbClr val="2D2D2D"/>
                </a:solidFill>
                <a:effectLst/>
                <a:ea typeface="Times New Roman" panose="02020603050405020304" pitchFamily="18" charset="0"/>
              </a:rPr>
              <a:t>Job profiles provide a clear understanding and details about the responsibilities and primary duties of a particular role</a:t>
            </a:r>
          </a:p>
          <a:p>
            <a:r>
              <a:rPr lang="en-IN" sz="2400" dirty="0">
                <a:solidFill>
                  <a:srgbClr val="2D2D2D"/>
                </a:solidFill>
                <a:effectLst/>
                <a:ea typeface="Times New Roman" panose="02020603050405020304" pitchFamily="18" charset="0"/>
              </a:rPr>
              <a:t> It can help both the employees and the hiring company, as it demonstrates the basis of requirements for the selection of candidates</a:t>
            </a:r>
          </a:p>
          <a:p>
            <a:r>
              <a:rPr lang="en-IN" sz="2400" dirty="0">
                <a:solidFill>
                  <a:srgbClr val="2D2D2D"/>
                </a:solidFill>
                <a:effectLst/>
                <a:ea typeface="Times New Roman" panose="02020603050405020304" pitchFamily="18" charset="0"/>
              </a:rPr>
              <a:t> A well-defined job profile may also indicate the professionalism of a company</a:t>
            </a:r>
            <a:endParaRPr lang="en-IN" sz="2400" dirty="0">
              <a:effectLst/>
              <a:ea typeface="Times New Roman" panose="02020603050405020304" pitchFamily="18" charset="0"/>
            </a:endParaRPr>
          </a:p>
          <a:p>
            <a:pPr marL="36900" indent="0">
              <a:buNone/>
            </a:pPr>
            <a:endParaRPr lang="en-IN" sz="2400" dirty="0"/>
          </a:p>
        </p:txBody>
      </p:sp>
      <p:pic>
        <p:nvPicPr>
          <p:cNvPr id="6" name="Picture 2" descr="ABESEC OLA">
            <a:extLst>
              <a:ext uri="{FF2B5EF4-FFF2-40B4-BE49-F238E27FC236}">
                <a16:creationId xmlns:a16="http://schemas.microsoft.com/office/drawing/2014/main" id="{7AFB6A26-81A5-66DA-BD33-4CA16D51C27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5235"/>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05054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4936" y="365125"/>
            <a:ext cx="7948863" cy="1325563"/>
          </a:xfrm>
        </p:spPr>
        <p:txBody>
          <a:bodyPr/>
          <a:lstStyle/>
          <a:p>
            <a:r>
              <a:rPr lang="en-IN" dirty="0"/>
              <a:t>How to do job profiling</a:t>
            </a:r>
            <a:endParaRPr lang="en-US" dirty="0"/>
          </a:p>
        </p:txBody>
      </p:sp>
      <p:pic>
        <p:nvPicPr>
          <p:cNvPr id="3075" name="Picture 3" descr="C:\Users\00461\Desktop\job-profiling.jpg"/>
          <p:cNvPicPr>
            <a:picLocks noGrp="1" noChangeAspect="1" noChangeArrowheads="1"/>
          </p:cNvPicPr>
          <p:nvPr>
            <p:ph idx="1"/>
          </p:nvPr>
        </p:nvPicPr>
        <p:blipFill>
          <a:blip r:embed="rId2" cstate="print"/>
          <a:srcRect/>
          <a:stretch>
            <a:fillRect/>
          </a:stretch>
        </p:blipFill>
        <p:spPr bwMode="auto">
          <a:xfrm>
            <a:off x="3561347" y="1825625"/>
            <a:ext cx="8109285" cy="4351338"/>
          </a:xfrm>
          <a:prstGeom prst="rect">
            <a:avLst/>
          </a:prstGeom>
          <a:noFill/>
        </p:spPr>
      </p:pic>
      <p:pic>
        <p:nvPicPr>
          <p:cNvPr id="6" name="Picture 2" descr="ABESEC OLA">
            <a:extLst>
              <a:ext uri="{FF2B5EF4-FFF2-40B4-BE49-F238E27FC236}">
                <a16:creationId xmlns:a16="http://schemas.microsoft.com/office/drawing/2014/main" id="{7AFB6A26-81A5-66DA-BD33-4CA16D51C27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5235"/>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AC99C-668D-449D-7D76-FA89BAE66CCC}"/>
              </a:ext>
            </a:extLst>
          </p:cNvPr>
          <p:cNvSpPr>
            <a:spLocks noGrp="1"/>
          </p:cNvSpPr>
          <p:nvPr>
            <p:ph type="title"/>
          </p:nvPr>
        </p:nvSpPr>
        <p:spPr/>
        <p:txBody>
          <a:bodyPr>
            <a:normAutofit fontScale="90000"/>
          </a:bodyPr>
          <a:lstStyle/>
          <a:p>
            <a:r>
              <a:rPr lang="en-US" sz="2400" dirty="0">
                <a:solidFill>
                  <a:schemeClr val="bg1"/>
                </a:solidFill>
                <a:latin typeface="+mn-lt"/>
              </a:rPr>
              <a:t>Role and P</a:t>
            </a:r>
            <a:r>
              <a:rPr lang="en-IN" sz="4000" b="1" dirty="0">
                <a:solidFill>
                  <a:srgbClr val="2D2D2D"/>
                </a:solidFill>
                <a:effectLst/>
                <a:latin typeface="+mn-lt"/>
                <a:ea typeface="Times New Roman" panose="02020603050405020304" pitchFamily="18" charset="0"/>
              </a:rPr>
              <a:t>What Are The Elements Of A Job Profile?</a:t>
            </a:r>
            <a:br>
              <a:rPr lang="en-IN" sz="4000" b="1" dirty="0">
                <a:effectLst/>
                <a:latin typeface="+mn-lt"/>
                <a:ea typeface="Times New Roman" panose="02020603050405020304" pitchFamily="18" charset="0"/>
              </a:rPr>
            </a:br>
            <a:br>
              <a:rPr lang="en-IN" sz="2400" b="1" dirty="0">
                <a:effectLst/>
                <a:latin typeface="+mn-lt"/>
                <a:ea typeface="Times New Roman" panose="02020603050405020304" pitchFamily="18" charset="0"/>
              </a:rPr>
            </a:br>
            <a:r>
              <a:rPr lang="en-US" sz="2400" dirty="0">
                <a:solidFill>
                  <a:schemeClr val="bg1"/>
                </a:solidFill>
                <a:latin typeface="+mn-lt"/>
              </a:rPr>
              <a:t>o of Communication</a:t>
            </a:r>
            <a:endParaRPr lang="en-IN" sz="2400" dirty="0">
              <a:solidFill>
                <a:schemeClr val="bg1"/>
              </a:solidFill>
              <a:latin typeface="+mn-lt"/>
            </a:endParaRPr>
          </a:p>
        </p:txBody>
      </p:sp>
      <p:sp>
        <p:nvSpPr>
          <p:cNvPr id="3" name="Content Placeholder 2">
            <a:extLst>
              <a:ext uri="{FF2B5EF4-FFF2-40B4-BE49-F238E27FC236}">
                <a16:creationId xmlns:a16="http://schemas.microsoft.com/office/drawing/2014/main" id="{A9840181-DAA6-B000-8CFF-5A3CA3BDCFAD}"/>
              </a:ext>
            </a:extLst>
          </p:cNvPr>
          <p:cNvSpPr>
            <a:spLocks noGrp="1"/>
          </p:cNvSpPr>
          <p:nvPr>
            <p:ph idx="1"/>
          </p:nvPr>
        </p:nvSpPr>
        <p:spPr>
          <a:xfrm>
            <a:off x="913795" y="1732449"/>
            <a:ext cx="10353762" cy="4873834"/>
          </a:xfrm>
        </p:spPr>
        <p:txBody>
          <a:bodyPr>
            <a:normAutofit/>
          </a:bodyPr>
          <a:lstStyle/>
          <a:p>
            <a:pPr marL="36900" indent="0">
              <a:buNone/>
            </a:pPr>
            <a:endParaRPr lang="en-IN" sz="2400" dirty="0">
              <a:solidFill>
                <a:srgbClr val="2D2D2D"/>
              </a:solidFill>
              <a:effectLst/>
              <a:ea typeface="Times New Roman" panose="02020603050405020304" pitchFamily="18" charset="0"/>
            </a:endParaRPr>
          </a:p>
          <a:p>
            <a:pPr marL="36900" indent="0">
              <a:buNone/>
            </a:pPr>
            <a:endParaRPr lang="en-IN" sz="2400" dirty="0">
              <a:solidFill>
                <a:srgbClr val="2D2D2D"/>
              </a:solidFill>
              <a:effectLst/>
              <a:ea typeface="Times New Roman" panose="02020603050405020304" pitchFamily="18" charset="0"/>
            </a:endParaRPr>
          </a:p>
          <a:p>
            <a:pPr marL="36900" indent="0">
              <a:buNone/>
            </a:pPr>
            <a:r>
              <a:rPr lang="en-IN" sz="2400" dirty="0">
                <a:solidFill>
                  <a:srgbClr val="2D2D2D"/>
                </a:solidFill>
                <a:effectLst/>
                <a:ea typeface="Times New Roman" panose="02020603050405020304" pitchFamily="18" charset="0"/>
              </a:rPr>
              <a:t>A job profile typically contains all the details that can help candidates thoroughly understand the role. From requirements to benefits, keeping everything clear in the job profile may result in successful hires. Here are some of the key elements that you can include in a job profile:</a:t>
            </a:r>
          </a:p>
          <a:p>
            <a:pPr marL="342900" lvl="0" indent="-342900">
              <a:buSzPts val="1000"/>
              <a:buFont typeface="Symbol" panose="05050102010706020507" pitchFamily="18" charset="2"/>
              <a:buChar char=""/>
              <a:tabLst>
                <a:tab pos="457200" algn="l"/>
              </a:tabLst>
            </a:pPr>
            <a:r>
              <a:rPr lang="en-IN" sz="2400" b="1" dirty="0">
                <a:solidFill>
                  <a:srgbClr val="2D2D2D"/>
                </a:solidFill>
                <a:effectLst/>
                <a:ea typeface="Times New Roman" panose="02020603050405020304" pitchFamily="18" charset="0"/>
              </a:rPr>
              <a:t>Job title:</a:t>
            </a:r>
            <a:r>
              <a:rPr lang="en-IN" sz="2400" dirty="0">
                <a:solidFill>
                  <a:srgbClr val="2D2D2D"/>
                </a:solidFill>
                <a:effectLst/>
                <a:ea typeface="Times New Roman" panose="02020603050405020304" pitchFamily="18" charset="0"/>
              </a:rPr>
              <a:t> It is the job position for which candidates want to apply. The job title can help candidates identify if the position is an entry, mid or higher-level position.</a:t>
            </a:r>
            <a:endParaRPr lang="en-IN" sz="2400" dirty="0">
              <a:effectLst/>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2400" b="1" dirty="0">
                <a:solidFill>
                  <a:srgbClr val="2D2D2D"/>
                </a:solidFill>
                <a:effectLst/>
                <a:ea typeface="Times New Roman" panose="02020603050405020304" pitchFamily="18" charset="0"/>
              </a:rPr>
              <a:t>Company details:</a:t>
            </a:r>
            <a:r>
              <a:rPr lang="en-IN" sz="2400" dirty="0">
                <a:solidFill>
                  <a:srgbClr val="2D2D2D"/>
                </a:solidFill>
                <a:effectLst/>
                <a:ea typeface="Times New Roman" panose="02020603050405020304" pitchFamily="18" charset="0"/>
              </a:rPr>
              <a:t> You can add the history and vision of the company in this section. This can help candidates know more about the work environment and culture of the hiring organisation.</a:t>
            </a:r>
            <a:endParaRPr lang="en-IN" sz="2400" dirty="0">
              <a:effectLst/>
              <a:ea typeface="Times New Roman" panose="02020603050405020304" pitchFamily="18" charset="0"/>
            </a:endParaRPr>
          </a:p>
          <a:p>
            <a:pPr marL="36900" indent="0">
              <a:buNone/>
            </a:pPr>
            <a:endParaRPr lang="en-IN" sz="2400" dirty="0">
              <a:effectLst/>
              <a:ea typeface="Times New Roman" panose="02020603050405020304" pitchFamily="18" charset="0"/>
            </a:endParaRPr>
          </a:p>
          <a:p>
            <a:pPr marL="36900" indent="0">
              <a:buNone/>
            </a:pPr>
            <a:endParaRPr lang="en-IN" sz="2400" dirty="0"/>
          </a:p>
        </p:txBody>
      </p:sp>
      <p:pic>
        <p:nvPicPr>
          <p:cNvPr id="6" name="Picture 2" descr="ABESEC OLA">
            <a:extLst>
              <a:ext uri="{FF2B5EF4-FFF2-40B4-BE49-F238E27FC236}">
                <a16:creationId xmlns:a16="http://schemas.microsoft.com/office/drawing/2014/main" id="{7AFB6A26-81A5-66DA-BD33-4CA16D51C27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5235"/>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4116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AC99C-668D-449D-7D76-FA89BAE66CCC}"/>
              </a:ext>
            </a:extLst>
          </p:cNvPr>
          <p:cNvSpPr>
            <a:spLocks noGrp="1"/>
          </p:cNvSpPr>
          <p:nvPr>
            <p:ph type="title"/>
          </p:nvPr>
        </p:nvSpPr>
        <p:spPr/>
        <p:txBody>
          <a:bodyPr>
            <a:normAutofit/>
          </a:bodyPr>
          <a:lstStyle/>
          <a:p>
            <a:r>
              <a:rPr lang="en-US" sz="2400" dirty="0">
                <a:solidFill>
                  <a:schemeClr val="bg1"/>
                </a:solidFill>
                <a:latin typeface="+mn-lt"/>
              </a:rPr>
              <a:t>Role and Pu     of Co</a:t>
            </a:r>
            <a:r>
              <a:rPr lang="en-IN" sz="2400" b="1" dirty="0">
                <a:solidFill>
                  <a:srgbClr val="2D2D2D"/>
                </a:solidFill>
                <a:effectLst/>
                <a:latin typeface="+mn-lt"/>
                <a:ea typeface="Times New Roman" panose="02020603050405020304" pitchFamily="18" charset="0"/>
              </a:rPr>
              <a:t>What Are The Elements Of A Job Profile?</a:t>
            </a:r>
            <a:br>
              <a:rPr lang="en-IN" sz="2400" b="1" dirty="0">
                <a:effectLst/>
                <a:latin typeface="+mn-lt"/>
                <a:ea typeface="Times New Roman" panose="02020603050405020304" pitchFamily="18" charset="0"/>
              </a:rPr>
            </a:br>
            <a:br>
              <a:rPr lang="en-IN" sz="1400" b="1" dirty="0">
                <a:effectLst/>
                <a:latin typeface="+mn-lt"/>
                <a:ea typeface="Times New Roman" panose="02020603050405020304" pitchFamily="18" charset="0"/>
              </a:rPr>
            </a:br>
            <a:r>
              <a:rPr lang="en-US" sz="2400" dirty="0" err="1">
                <a:solidFill>
                  <a:schemeClr val="bg1"/>
                </a:solidFill>
                <a:latin typeface="+mn-lt"/>
              </a:rPr>
              <a:t>mmunication</a:t>
            </a:r>
            <a:endParaRPr lang="en-IN" sz="2400" dirty="0">
              <a:solidFill>
                <a:schemeClr val="bg1"/>
              </a:solidFill>
              <a:latin typeface="+mn-lt"/>
            </a:endParaRPr>
          </a:p>
        </p:txBody>
      </p:sp>
      <p:sp>
        <p:nvSpPr>
          <p:cNvPr id="3" name="Content Placeholder 2">
            <a:extLst>
              <a:ext uri="{FF2B5EF4-FFF2-40B4-BE49-F238E27FC236}">
                <a16:creationId xmlns:a16="http://schemas.microsoft.com/office/drawing/2014/main" id="{A9840181-DAA6-B000-8CFF-5A3CA3BDCFAD}"/>
              </a:ext>
            </a:extLst>
          </p:cNvPr>
          <p:cNvSpPr>
            <a:spLocks noGrp="1"/>
          </p:cNvSpPr>
          <p:nvPr>
            <p:ph idx="1"/>
          </p:nvPr>
        </p:nvSpPr>
        <p:spPr>
          <a:xfrm>
            <a:off x="913795" y="1732449"/>
            <a:ext cx="10353762" cy="4873834"/>
          </a:xfrm>
        </p:spPr>
        <p:txBody>
          <a:bodyPr>
            <a:normAutofit lnSpcReduction="10000"/>
          </a:bodyPr>
          <a:lstStyle/>
          <a:p>
            <a:pPr marL="342900" lvl="0" indent="-342900">
              <a:buSzPts val="1000"/>
              <a:buFont typeface="Symbol" panose="05050102010706020507" pitchFamily="18" charset="2"/>
              <a:buChar char=""/>
              <a:tabLst>
                <a:tab pos="457200" algn="l"/>
              </a:tabLst>
            </a:pPr>
            <a:endParaRPr lang="en-IN" sz="2400" b="1" dirty="0">
              <a:solidFill>
                <a:srgbClr val="2D2D2D"/>
              </a:solidFill>
              <a:effectLst/>
              <a:ea typeface="Times New Roman" panose="02020603050405020304" pitchFamily="18" charset="0"/>
            </a:endParaRPr>
          </a:p>
          <a:p>
            <a:pPr marL="342900" lvl="0" indent="-342900">
              <a:buSzPts val="1000"/>
              <a:buFont typeface="Symbol" panose="05050102010706020507" pitchFamily="18" charset="2"/>
              <a:buChar char=""/>
              <a:tabLst>
                <a:tab pos="457200" algn="l"/>
              </a:tabLst>
            </a:pPr>
            <a:endParaRPr lang="en-IN" sz="2400" b="1" dirty="0">
              <a:solidFill>
                <a:srgbClr val="2D2D2D"/>
              </a:solidFill>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2400" b="1" dirty="0">
                <a:solidFill>
                  <a:srgbClr val="2D2D2D"/>
                </a:solidFill>
                <a:effectLst/>
                <a:ea typeface="Times New Roman" panose="02020603050405020304" pitchFamily="18" charset="0"/>
              </a:rPr>
              <a:t>Job summary:</a:t>
            </a:r>
            <a:r>
              <a:rPr lang="en-IN" sz="2400" dirty="0">
                <a:solidFill>
                  <a:srgbClr val="2D2D2D"/>
                </a:solidFill>
                <a:effectLst/>
                <a:ea typeface="Times New Roman" panose="02020603050405020304" pitchFamily="18" charset="0"/>
              </a:rPr>
              <a:t> It is the summary of the duties and responsibilities of the particular job role. It can help candidates understand the tasks they may perform in the role.</a:t>
            </a:r>
            <a:endParaRPr lang="en-IN" sz="2400" dirty="0">
              <a:effectLst/>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2400" b="1" dirty="0">
                <a:solidFill>
                  <a:srgbClr val="2D2D2D"/>
                </a:solidFill>
                <a:effectLst/>
                <a:ea typeface="Times New Roman" panose="02020603050405020304" pitchFamily="18" charset="0"/>
              </a:rPr>
              <a:t>Job requirements:</a:t>
            </a:r>
            <a:r>
              <a:rPr lang="en-IN" sz="2400" dirty="0">
                <a:solidFill>
                  <a:srgbClr val="2D2D2D"/>
                </a:solidFill>
                <a:effectLst/>
                <a:ea typeface="Times New Roman" panose="02020603050405020304" pitchFamily="18" charset="0"/>
              </a:rPr>
              <a:t> This section outlines the hiring company's minimum requirements in terms of educational qualifications, skills and characteristics, certifications and past work experience.</a:t>
            </a:r>
            <a:endParaRPr lang="en-IN" sz="2400" dirty="0">
              <a:effectLst/>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2400" b="1" dirty="0">
                <a:solidFill>
                  <a:srgbClr val="2D2D2D"/>
                </a:solidFill>
                <a:effectLst/>
                <a:ea typeface="Times New Roman" panose="02020603050405020304" pitchFamily="18" charset="0"/>
              </a:rPr>
              <a:t>Job benefits:</a:t>
            </a:r>
            <a:r>
              <a:rPr lang="en-IN" sz="2400" dirty="0">
                <a:solidFill>
                  <a:srgbClr val="2D2D2D"/>
                </a:solidFill>
                <a:effectLst/>
                <a:ea typeface="Times New Roman" panose="02020603050405020304" pitchFamily="18" charset="0"/>
              </a:rPr>
              <a:t> This section highlights the benefits such as health insurance and provident fund (PF) that candidates may receive from the company after getting the job.</a:t>
            </a:r>
            <a:endParaRPr lang="en-IN" sz="2400" dirty="0">
              <a:effectLst/>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2400" b="1" dirty="0">
                <a:solidFill>
                  <a:srgbClr val="2D2D2D"/>
                </a:solidFill>
                <a:effectLst/>
                <a:ea typeface="Times New Roman" panose="02020603050405020304" pitchFamily="18" charset="0"/>
              </a:rPr>
              <a:t>Employment type:</a:t>
            </a:r>
            <a:r>
              <a:rPr lang="en-IN" sz="2400" dirty="0">
                <a:solidFill>
                  <a:srgbClr val="2D2D2D"/>
                </a:solidFill>
                <a:effectLst/>
                <a:ea typeface="Times New Roman" panose="02020603050405020304" pitchFamily="18" charset="0"/>
              </a:rPr>
              <a:t> This section shows if the work is part-time, full-time or an internship role.</a:t>
            </a:r>
            <a:endParaRPr lang="en-IN" sz="2400" dirty="0">
              <a:effectLst/>
              <a:ea typeface="Times New Roman" panose="02020603050405020304" pitchFamily="18" charset="0"/>
            </a:endParaRPr>
          </a:p>
          <a:p>
            <a:pPr marL="36900" indent="0">
              <a:buNone/>
            </a:pPr>
            <a:endParaRPr lang="en-IN" sz="2400" dirty="0"/>
          </a:p>
        </p:txBody>
      </p:sp>
      <p:pic>
        <p:nvPicPr>
          <p:cNvPr id="6" name="Picture 2" descr="ABESEC OLA">
            <a:extLst>
              <a:ext uri="{FF2B5EF4-FFF2-40B4-BE49-F238E27FC236}">
                <a16:creationId xmlns:a16="http://schemas.microsoft.com/office/drawing/2014/main" id="{7AFB6A26-81A5-66DA-BD33-4CA16D51C27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5235"/>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7406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44B0-C845-33F6-1EF6-E304E72FCE3E}"/>
              </a:ext>
            </a:extLst>
          </p:cNvPr>
          <p:cNvSpPr>
            <a:spLocks noGrp="1"/>
          </p:cNvSpPr>
          <p:nvPr>
            <p:ph type="title"/>
          </p:nvPr>
        </p:nvSpPr>
        <p:spPr/>
        <p:txBody>
          <a:bodyPr/>
          <a:lstStyle/>
          <a:p>
            <a:r>
              <a:rPr lang="en-US" sz="2800" dirty="0">
                <a:effectLst/>
                <a:latin typeface="Calibri" pitchFamily="34" charset="0"/>
                <a:ea typeface="Calibri" pitchFamily="34" charset="0"/>
                <a:cs typeface="Calibri" pitchFamily="34" charset="0"/>
              </a:rPr>
              <a:t>TYPES OF RESUME</a:t>
            </a:r>
            <a:br>
              <a:rPr lang="en-IN" sz="1800" dirty="0">
                <a:effectLst/>
                <a:latin typeface="Calibri" pitchFamily="34" charset="0"/>
                <a:ea typeface="Calibri" pitchFamily="34" charset="0"/>
                <a:cs typeface="Calibri" pitchFamily="34" charset="0"/>
              </a:rPr>
            </a:br>
            <a:endParaRPr lang="en-IN" dirty="0">
              <a:latin typeface="Calibri" pitchFamily="34" charset="0"/>
              <a:ea typeface="Calibri" pitchFamily="34" charset="0"/>
              <a:cs typeface="Calibri" pitchFamily="34" charset="0"/>
            </a:endParaRPr>
          </a:p>
        </p:txBody>
      </p:sp>
      <p:sp>
        <p:nvSpPr>
          <p:cNvPr id="3" name="Content Placeholder 2">
            <a:extLst>
              <a:ext uri="{FF2B5EF4-FFF2-40B4-BE49-F238E27FC236}">
                <a16:creationId xmlns:a16="http://schemas.microsoft.com/office/drawing/2014/main" id="{4BD31206-E79B-43B3-97B2-6B928F1F76A0}"/>
              </a:ext>
            </a:extLst>
          </p:cNvPr>
          <p:cNvSpPr>
            <a:spLocks noGrp="1"/>
          </p:cNvSpPr>
          <p:nvPr>
            <p:ph idx="1"/>
          </p:nvPr>
        </p:nvSpPr>
        <p:spPr/>
        <p:txBody>
          <a:bodyPr/>
          <a:lstStyle/>
          <a:p>
            <a:pPr marL="342900" lvl="0" indent="-342900" algn="just">
              <a:buFont typeface="+mj-lt"/>
              <a:buAutoNum type="romanLcParenBoth"/>
            </a:pPr>
            <a:r>
              <a:rPr lang="en-US" dirty="0">
                <a:effectLst/>
                <a:latin typeface="Calibri" pitchFamily="34" charset="0"/>
                <a:ea typeface="Calibri" pitchFamily="34" charset="0"/>
                <a:cs typeface="Calibri" pitchFamily="34" charset="0"/>
              </a:rPr>
              <a:t>Chronological</a:t>
            </a:r>
            <a:endParaRPr lang="en-IN" dirty="0">
              <a:effectLst/>
              <a:latin typeface="Calibri" pitchFamily="34" charset="0"/>
              <a:ea typeface="Calibri" pitchFamily="34" charset="0"/>
              <a:cs typeface="Calibri" pitchFamily="34" charset="0"/>
            </a:endParaRPr>
          </a:p>
          <a:p>
            <a:pPr marL="342900" lvl="0" indent="-342900" algn="just">
              <a:buFont typeface="+mj-lt"/>
              <a:buAutoNum type="romanLcParenBoth"/>
            </a:pPr>
            <a:r>
              <a:rPr lang="en-US" dirty="0">
                <a:effectLst/>
                <a:latin typeface="Calibri" pitchFamily="34" charset="0"/>
                <a:ea typeface="Calibri" pitchFamily="34" charset="0"/>
                <a:cs typeface="Calibri" pitchFamily="34" charset="0"/>
              </a:rPr>
              <a:t>Functional</a:t>
            </a:r>
            <a:endParaRPr lang="en-IN" dirty="0">
              <a:effectLst/>
              <a:latin typeface="Calibri" pitchFamily="34" charset="0"/>
              <a:ea typeface="Calibri" pitchFamily="34" charset="0"/>
              <a:cs typeface="Calibri" pitchFamily="34" charset="0"/>
            </a:endParaRPr>
          </a:p>
          <a:p>
            <a:pPr marL="342900" lvl="0" indent="-342900" algn="just">
              <a:buFont typeface="+mj-lt"/>
              <a:buAutoNum type="romanLcParenBoth"/>
            </a:pPr>
            <a:r>
              <a:rPr lang="en-US" dirty="0">
                <a:effectLst/>
                <a:latin typeface="Calibri" pitchFamily="34" charset="0"/>
                <a:ea typeface="Calibri" pitchFamily="34" charset="0"/>
                <a:cs typeface="Calibri" pitchFamily="34" charset="0"/>
              </a:rPr>
              <a:t>Hybrid</a:t>
            </a:r>
          </a:p>
          <a:p>
            <a:pPr marL="342900" lvl="0" indent="-342900" algn="just">
              <a:buFont typeface="+mj-lt"/>
              <a:buAutoNum type="romanLcParenBoth"/>
            </a:pPr>
            <a:r>
              <a:rPr lang="en-IN" dirty="0">
                <a:latin typeface="Calibri" pitchFamily="34" charset="0"/>
                <a:ea typeface="Calibri" pitchFamily="34" charset="0"/>
                <a:cs typeface="Calibri" pitchFamily="34" charset="0"/>
              </a:rPr>
              <a:t>Electronic</a:t>
            </a:r>
            <a:endParaRPr lang="en-IN" dirty="0">
              <a:effectLst/>
              <a:latin typeface="Calibri" pitchFamily="34" charset="0"/>
              <a:ea typeface="Calibri" pitchFamily="34" charset="0"/>
              <a:cs typeface="Calibri" pitchFamily="34" charset="0"/>
            </a:endParaRPr>
          </a:p>
          <a:p>
            <a:pPr marL="0" indent="0">
              <a:buNone/>
            </a:pPr>
            <a:endParaRPr lang="en-IN" dirty="0"/>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Tree>
    <p:extLst>
      <p:ext uri="{BB962C8B-B14F-4D97-AF65-F5344CB8AC3E}">
        <p14:creationId xmlns:p14="http://schemas.microsoft.com/office/powerpoint/2010/main" val="13577204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AC99C-668D-449D-7D76-FA89BAE66CCC}"/>
              </a:ext>
            </a:extLst>
          </p:cNvPr>
          <p:cNvSpPr>
            <a:spLocks noGrp="1"/>
          </p:cNvSpPr>
          <p:nvPr>
            <p:ph type="title"/>
          </p:nvPr>
        </p:nvSpPr>
        <p:spPr/>
        <p:txBody>
          <a:bodyPr>
            <a:normAutofit/>
          </a:bodyPr>
          <a:lstStyle/>
          <a:p>
            <a:r>
              <a:rPr lang="en-US" sz="2400" dirty="0">
                <a:solidFill>
                  <a:schemeClr val="bg1"/>
                </a:solidFill>
                <a:latin typeface="+mn-lt"/>
              </a:rPr>
              <a:t>Role and Pu    </a:t>
            </a:r>
            <a:r>
              <a:rPr lang="en-IN" sz="2400" b="1" dirty="0">
                <a:solidFill>
                  <a:srgbClr val="2D2D2D"/>
                </a:solidFill>
                <a:effectLst/>
                <a:latin typeface="+mn-lt"/>
                <a:ea typeface="Times New Roman" panose="02020603050405020304" pitchFamily="18" charset="0"/>
              </a:rPr>
              <a:t>What Are The Elements Of A Job Profile?</a:t>
            </a:r>
            <a:br>
              <a:rPr lang="en-IN" sz="2400" b="1" dirty="0">
                <a:effectLst/>
                <a:latin typeface="+mn-lt"/>
                <a:ea typeface="Times New Roman" panose="02020603050405020304" pitchFamily="18" charset="0"/>
              </a:rPr>
            </a:br>
            <a:br>
              <a:rPr lang="en-IN" sz="1400" b="1" dirty="0">
                <a:effectLst/>
                <a:latin typeface="+mn-lt"/>
                <a:ea typeface="Times New Roman" panose="02020603050405020304" pitchFamily="18" charset="0"/>
              </a:rPr>
            </a:br>
            <a:r>
              <a:rPr lang="en-US" sz="2400" dirty="0">
                <a:solidFill>
                  <a:schemeClr val="bg1"/>
                </a:solidFill>
                <a:latin typeface="+mn-lt"/>
              </a:rPr>
              <a:t>f Communication</a:t>
            </a:r>
            <a:endParaRPr lang="en-IN" sz="2400" dirty="0">
              <a:solidFill>
                <a:schemeClr val="bg1"/>
              </a:solidFill>
              <a:latin typeface="+mn-lt"/>
            </a:endParaRPr>
          </a:p>
        </p:txBody>
      </p:sp>
      <p:sp>
        <p:nvSpPr>
          <p:cNvPr id="3" name="Content Placeholder 2">
            <a:extLst>
              <a:ext uri="{FF2B5EF4-FFF2-40B4-BE49-F238E27FC236}">
                <a16:creationId xmlns:a16="http://schemas.microsoft.com/office/drawing/2014/main" id="{A9840181-DAA6-B000-8CFF-5A3CA3BDCFAD}"/>
              </a:ext>
            </a:extLst>
          </p:cNvPr>
          <p:cNvSpPr>
            <a:spLocks noGrp="1"/>
          </p:cNvSpPr>
          <p:nvPr>
            <p:ph idx="1"/>
          </p:nvPr>
        </p:nvSpPr>
        <p:spPr>
          <a:xfrm>
            <a:off x="913795" y="1732449"/>
            <a:ext cx="10353762" cy="4873834"/>
          </a:xfrm>
        </p:spPr>
        <p:txBody>
          <a:bodyPr>
            <a:normAutofit/>
          </a:bodyPr>
          <a:lstStyle/>
          <a:p>
            <a:pPr marL="342900" lvl="0" indent="-342900">
              <a:buSzPts val="1000"/>
              <a:buFont typeface="Symbol" panose="05050102010706020507" pitchFamily="18" charset="2"/>
              <a:buChar char=""/>
              <a:tabLst>
                <a:tab pos="457200" algn="l"/>
              </a:tabLst>
            </a:pPr>
            <a:endParaRPr lang="en-IN" sz="2800" b="1" dirty="0">
              <a:solidFill>
                <a:srgbClr val="2D2D2D"/>
              </a:solidFill>
              <a:effectLst/>
              <a:latin typeface="Noto Sans" panose="020B0502040504020204" pitchFamily="34" charset="0"/>
              <a:ea typeface="Times New Roman" panose="02020603050405020304" pitchFamily="18" charset="0"/>
            </a:endParaRPr>
          </a:p>
          <a:p>
            <a:pPr marL="342900" lvl="0" indent="-342900">
              <a:buSzPts val="1000"/>
              <a:buFont typeface="Symbol" panose="05050102010706020507" pitchFamily="18" charset="2"/>
              <a:buChar char=""/>
              <a:tabLst>
                <a:tab pos="457200" algn="l"/>
              </a:tabLst>
            </a:pPr>
            <a:endParaRPr lang="en-IN" b="1" dirty="0">
              <a:solidFill>
                <a:srgbClr val="2D2D2D"/>
              </a:solidFill>
              <a:latin typeface="Noto Sans" panose="020B0502040504020204" pitchFamily="34" charset="0"/>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2800" b="1" dirty="0">
                <a:solidFill>
                  <a:srgbClr val="2D2D2D"/>
                </a:solidFill>
                <a:effectLst/>
                <a:latin typeface="Noto Sans" panose="020B0502040504020204" pitchFamily="34" charset="0"/>
                <a:ea typeface="Times New Roman" panose="02020603050405020304" pitchFamily="18" charset="0"/>
              </a:rPr>
              <a:t>Salary range:</a:t>
            </a:r>
            <a:r>
              <a:rPr lang="en-IN" sz="2800" dirty="0">
                <a:solidFill>
                  <a:srgbClr val="2D2D2D"/>
                </a:solidFill>
                <a:effectLst/>
                <a:latin typeface="Noto Sans" panose="020B0502040504020204" pitchFamily="34" charset="0"/>
                <a:ea typeface="Times New Roman" panose="02020603050405020304" pitchFamily="18" charset="0"/>
              </a:rPr>
              <a:t> Adding salary range can be optional. You can add the salary range so that candidates can evaluate if the job is suitable for them.</a:t>
            </a:r>
            <a:endParaRPr lang="en-IN" sz="2800" dirty="0">
              <a:effectLst/>
              <a:latin typeface="Times New Roman" panose="02020603050405020304" pitchFamily="18" charset="0"/>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2800" b="1" dirty="0">
                <a:solidFill>
                  <a:srgbClr val="2D2D2D"/>
                </a:solidFill>
                <a:effectLst/>
                <a:latin typeface="Noto Sans" panose="020B0502040504020204" pitchFamily="34" charset="0"/>
                <a:ea typeface="Times New Roman" panose="02020603050405020304" pitchFamily="18" charset="0"/>
              </a:rPr>
              <a:t>Call to action:</a:t>
            </a:r>
            <a:r>
              <a:rPr lang="en-IN" sz="2800" dirty="0">
                <a:solidFill>
                  <a:srgbClr val="2D2D2D"/>
                </a:solidFill>
                <a:effectLst/>
                <a:latin typeface="Noto Sans" panose="020B0502040504020204" pitchFamily="34" charset="0"/>
                <a:ea typeface="Times New Roman" panose="02020603050405020304" pitchFamily="18" charset="0"/>
              </a:rPr>
              <a:t> You can add an email address so that interested candidates can easily send their resumes. Adding a call to action can help candidates apply to the job role instantly.</a:t>
            </a:r>
            <a:endParaRPr lang="en-IN" sz="2800" dirty="0">
              <a:effectLst/>
              <a:latin typeface="Times New Roman" panose="02020603050405020304" pitchFamily="18" charset="0"/>
              <a:ea typeface="Times New Roman" panose="02020603050405020304" pitchFamily="18" charset="0"/>
            </a:endParaRPr>
          </a:p>
          <a:p>
            <a:pPr marL="36900" indent="0">
              <a:buNone/>
            </a:pPr>
            <a:endParaRPr lang="en-IN" dirty="0"/>
          </a:p>
        </p:txBody>
      </p:sp>
      <p:pic>
        <p:nvPicPr>
          <p:cNvPr id="6" name="Picture 2" descr="ABESEC OLA">
            <a:extLst>
              <a:ext uri="{FF2B5EF4-FFF2-40B4-BE49-F238E27FC236}">
                <a16:creationId xmlns:a16="http://schemas.microsoft.com/office/drawing/2014/main" id="{7AFB6A26-81A5-66DA-BD33-4CA16D51C27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5235"/>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35965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AC99C-668D-449D-7D76-FA89BAE66CCC}"/>
              </a:ext>
            </a:extLst>
          </p:cNvPr>
          <p:cNvSpPr>
            <a:spLocks noGrp="1"/>
          </p:cNvSpPr>
          <p:nvPr>
            <p:ph type="title"/>
          </p:nvPr>
        </p:nvSpPr>
        <p:spPr/>
        <p:txBody>
          <a:bodyPr>
            <a:normAutofit fontScale="90000"/>
          </a:bodyPr>
          <a:lstStyle/>
          <a:p>
            <a:r>
              <a:rPr lang="en-US" sz="2400" dirty="0">
                <a:solidFill>
                  <a:schemeClr val="bg1"/>
                </a:solidFill>
                <a:latin typeface="+mn-lt"/>
              </a:rPr>
              <a:t>Role</a:t>
            </a:r>
            <a:r>
              <a:rPr lang="en-IN" sz="4000" b="1" dirty="0">
                <a:solidFill>
                  <a:srgbClr val="2D2D2D"/>
                </a:solidFill>
                <a:effectLst/>
                <a:latin typeface="+mn-lt"/>
                <a:ea typeface="Times New Roman" panose="02020603050405020304" pitchFamily="18" charset="0"/>
              </a:rPr>
              <a:t>What is the average length of a job profile?</a:t>
            </a:r>
            <a:br>
              <a:rPr lang="en-IN" sz="4000" b="1" dirty="0">
                <a:effectLst/>
                <a:latin typeface="+mn-lt"/>
                <a:ea typeface="Times New Roman" panose="02020603050405020304" pitchFamily="18" charset="0"/>
              </a:rPr>
            </a:br>
            <a:r>
              <a:rPr lang="en-US" sz="2400" dirty="0">
                <a:solidFill>
                  <a:schemeClr val="bg1"/>
                </a:solidFill>
                <a:latin typeface="+mn-lt"/>
              </a:rPr>
              <a:t>f Communication</a:t>
            </a:r>
            <a:endParaRPr lang="en-IN" sz="2400" dirty="0">
              <a:solidFill>
                <a:schemeClr val="bg1"/>
              </a:solidFill>
              <a:latin typeface="+mn-lt"/>
            </a:endParaRPr>
          </a:p>
        </p:txBody>
      </p:sp>
      <p:sp>
        <p:nvSpPr>
          <p:cNvPr id="3" name="Content Placeholder 2">
            <a:extLst>
              <a:ext uri="{FF2B5EF4-FFF2-40B4-BE49-F238E27FC236}">
                <a16:creationId xmlns:a16="http://schemas.microsoft.com/office/drawing/2014/main" id="{A9840181-DAA6-B000-8CFF-5A3CA3BDCFAD}"/>
              </a:ext>
            </a:extLst>
          </p:cNvPr>
          <p:cNvSpPr>
            <a:spLocks noGrp="1"/>
          </p:cNvSpPr>
          <p:nvPr>
            <p:ph idx="1"/>
          </p:nvPr>
        </p:nvSpPr>
        <p:spPr>
          <a:xfrm>
            <a:off x="913795" y="1732449"/>
            <a:ext cx="10353762" cy="4873834"/>
          </a:xfrm>
        </p:spPr>
        <p:txBody>
          <a:bodyPr>
            <a:normAutofit/>
          </a:bodyPr>
          <a:lstStyle/>
          <a:p>
            <a:pPr marL="36900" indent="0">
              <a:buNone/>
            </a:pPr>
            <a:r>
              <a:rPr lang="en-IN" sz="2400" dirty="0">
                <a:solidFill>
                  <a:srgbClr val="2D2D2D"/>
                </a:solidFill>
                <a:effectLst/>
                <a:ea typeface="Times New Roman" panose="02020603050405020304" pitchFamily="18" charset="0"/>
              </a:rPr>
              <a:t>              Many job profiles are an average of 300 to 600 words</a:t>
            </a:r>
          </a:p>
          <a:p>
            <a:pPr marL="36900" indent="0">
              <a:buNone/>
            </a:pPr>
            <a:r>
              <a:rPr lang="en-IN" sz="2400" dirty="0">
                <a:solidFill>
                  <a:srgbClr val="2D2D2D"/>
                </a:solidFill>
                <a:effectLst/>
                <a:ea typeface="Times New Roman" panose="02020603050405020304" pitchFamily="18" charset="0"/>
              </a:rPr>
              <a:t> </a:t>
            </a:r>
          </a:p>
          <a:p>
            <a:pPr marL="36900" indent="0">
              <a:buNone/>
            </a:pPr>
            <a:r>
              <a:rPr lang="en-IN" sz="2400" dirty="0">
                <a:solidFill>
                  <a:srgbClr val="2D2D2D"/>
                </a:solidFill>
                <a:effectLst/>
                <a:ea typeface="Times New Roman" panose="02020603050405020304" pitchFamily="18" charset="0"/>
              </a:rPr>
              <a:t>An ideal job profile can be viewable in full on a computer screen</a:t>
            </a:r>
          </a:p>
          <a:p>
            <a:pPr marL="36900" indent="0">
              <a:buNone/>
            </a:pPr>
            <a:endParaRPr lang="en-IN" sz="2400" dirty="0">
              <a:solidFill>
                <a:srgbClr val="2D2D2D"/>
              </a:solidFill>
              <a:effectLst/>
              <a:ea typeface="Times New Roman" panose="02020603050405020304" pitchFamily="18" charset="0"/>
            </a:endParaRPr>
          </a:p>
          <a:p>
            <a:pPr marL="36900" indent="0">
              <a:buNone/>
            </a:pPr>
            <a:r>
              <a:rPr lang="en-IN" sz="2400" dirty="0">
                <a:solidFill>
                  <a:srgbClr val="2D2D2D"/>
                </a:solidFill>
                <a:effectLst/>
                <a:ea typeface="Times New Roman" panose="02020603050405020304" pitchFamily="18" charset="0"/>
              </a:rPr>
              <a:t> Many companies may fit the job profile on a single page so that applicants can gain the relevant information in one view</a:t>
            </a:r>
            <a:endParaRPr lang="en-IN" sz="2400" dirty="0">
              <a:effectLst/>
              <a:ea typeface="Times New Roman" panose="02020603050405020304" pitchFamily="18" charset="0"/>
            </a:endParaRPr>
          </a:p>
          <a:p>
            <a:pPr marL="36900" indent="0">
              <a:buNone/>
            </a:pPr>
            <a:endParaRPr lang="en-IN" sz="2400" dirty="0"/>
          </a:p>
        </p:txBody>
      </p:sp>
      <p:pic>
        <p:nvPicPr>
          <p:cNvPr id="6" name="Picture 2" descr="ABESEC OLA">
            <a:extLst>
              <a:ext uri="{FF2B5EF4-FFF2-40B4-BE49-F238E27FC236}">
                <a16:creationId xmlns:a16="http://schemas.microsoft.com/office/drawing/2014/main" id="{7AFB6A26-81A5-66DA-BD33-4CA16D51C27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5235"/>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12179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00461\Desktop\Networking-Tips-Feature.png"/>
          <p:cNvPicPr>
            <a:picLocks noGrp="1" noChangeAspect="1" noChangeArrowheads="1"/>
          </p:cNvPicPr>
          <p:nvPr>
            <p:ph idx="1"/>
          </p:nvPr>
        </p:nvPicPr>
        <p:blipFill>
          <a:blip r:embed="rId2" cstate="print"/>
          <a:srcRect/>
          <a:stretch>
            <a:fillRect/>
          </a:stretch>
        </p:blipFill>
        <p:spPr bwMode="auto">
          <a:xfrm>
            <a:off x="5956300" y="2582863"/>
            <a:ext cx="4749800" cy="3317875"/>
          </a:xfrm>
          <a:prstGeom prst="rect">
            <a:avLst/>
          </a:prstGeom>
          <a:noFill/>
        </p:spPr>
      </p:pic>
      <p:sp>
        <p:nvSpPr>
          <p:cNvPr id="5" name="Rectangle 4"/>
          <p:cNvSpPr/>
          <p:nvPr/>
        </p:nvSpPr>
        <p:spPr>
          <a:xfrm>
            <a:off x="1397000" y="3105835"/>
            <a:ext cx="7747000" cy="646331"/>
          </a:xfrm>
          <a:prstGeom prst="rect">
            <a:avLst/>
          </a:prstGeom>
        </p:spPr>
        <p:txBody>
          <a:bodyPr wrap="square">
            <a:spAutoFit/>
          </a:bodyPr>
          <a:lstStyle/>
          <a:p>
            <a:pPr marL="514350" indent="-514350">
              <a:buFont typeface="+mj-lt"/>
              <a:buAutoNum type="alphaUcPeriod"/>
            </a:pPr>
            <a:r>
              <a:rPr lang="en-IN" dirty="0">
                <a:solidFill>
                  <a:schemeClr val="bg1"/>
                </a:solidFill>
              </a:rPr>
              <a:t>Communication &amp; Networking</a:t>
            </a:r>
            <a:endParaRPr lang="en-US" sz="2400" b="1" dirty="0">
              <a:ln w="6600">
                <a:solidFill>
                  <a:schemeClr val="accent2"/>
                </a:solidFill>
                <a:prstDash val="solid"/>
              </a:ln>
              <a:solidFill>
                <a:schemeClr val="bg1"/>
              </a:solidFill>
              <a:effectLst>
                <a:outerShdw dist="38100" dir="2700000" algn="tl" rotWithShape="0">
                  <a:schemeClr val="accent2"/>
                </a:outerShdw>
              </a:effectLst>
            </a:endParaRPr>
          </a:p>
          <a:p>
            <a:r>
              <a:rPr lang="en-IN" sz="1600" dirty="0">
                <a:solidFill>
                  <a:schemeClr val="bg1"/>
                </a:solidFill>
                <a:latin typeface="Century" pitchFamily="18" charset="0"/>
              </a:rPr>
              <a:t>         </a:t>
            </a:r>
            <a:r>
              <a:rPr lang="en-IN" dirty="0">
                <a:solidFill>
                  <a:schemeClr val="bg1"/>
                </a:solidFill>
                <a:latin typeface="Century" pitchFamily="18" charset="0"/>
              </a:rPr>
              <a:t>Building Relationships</a:t>
            </a:r>
            <a:endParaRPr lang="en-US" dirty="0">
              <a:solidFill>
                <a:schemeClr val="bg1"/>
              </a:solidFill>
              <a:latin typeface="Century" pitchFamily="18" charset="0"/>
            </a:endParaRPr>
          </a:p>
        </p:txBody>
      </p:sp>
      <p:sp>
        <p:nvSpPr>
          <p:cNvPr id="7" name="Rectangle 6"/>
          <p:cNvSpPr/>
          <p:nvPr/>
        </p:nvSpPr>
        <p:spPr>
          <a:xfrm>
            <a:off x="1117600" y="3244334"/>
            <a:ext cx="4267200" cy="2554545"/>
          </a:xfrm>
          <a:prstGeom prst="rect">
            <a:avLst/>
          </a:prstGeom>
        </p:spPr>
        <p:txBody>
          <a:bodyPr wrap="square">
            <a:spAutoFit/>
          </a:bodyPr>
          <a:lstStyle/>
          <a:p>
            <a:r>
              <a:rPr lang="en-US" sz="4000" dirty="0"/>
              <a:t>Communication Networking and Building Relationships</a:t>
            </a:r>
          </a:p>
        </p:txBody>
      </p:sp>
      <p:pic>
        <p:nvPicPr>
          <p:cNvPr id="8" name="Picture 7">
            <a:extLst>
              <a:ext uri="{FF2B5EF4-FFF2-40B4-BE49-F238E27FC236}">
                <a16:creationId xmlns:a16="http://schemas.microsoft.com/office/drawing/2014/main" id="{0B46E13C-371B-CF87-F566-120D759C87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
        <p:nvSpPr>
          <p:cNvPr id="6" name="Rectangle 5"/>
          <p:cNvSpPr/>
          <p:nvPr/>
        </p:nvSpPr>
        <p:spPr>
          <a:xfrm>
            <a:off x="9486900" y="165100"/>
            <a:ext cx="22352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TOPIC 5</a:t>
            </a: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 &amp; Networking</a:t>
            </a:r>
          </a:p>
        </p:txBody>
      </p:sp>
      <p:sp>
        <p:nvSpPr>
          <p:cNvPr id="3" name="Content Placeholder 2"/>
          <p:cNvSpPr>
            <a:spLocks noGrp="1"/>
          </p:cNvSpPr>
          <p:nvPr>
            <p:ph idx="1"/>
          </p:nvPr>
        </p:nvSpPr>
        <p:spPr/>
        <p:txBody>
          <a:bodyPr/>
          <a:lstStyle/>
          <a:p>
            <a:r>
              <a:rPr lang="en-US" dirty="0"/>
              <a:t>Communication helps build relationships for several reasons. First, </a:t>
            </a:r>
            <a:r>
              <a:rPr lang="en-US" b="1" dirty="0"/>
              <a:t>the more you listen, the more you learn about others' perspectives</a:t>
            </a:r>
            <a:r>
              <a:rPr lang="en-US" dirty="0"/>
              <a:t>. Listening thoughtfully, without judgment or interruption, is also a show of caring and respect.</a:t>
            </a:r>
          </a:p>
          <a:p>
            <a:r>
              <a:rPr lang="en-US" dirty="0"/>
              <a:t>Networking at events can be incredibly powerful, working as a communication tool that builds and grows relationships in business. It offers a unique platform for face-to-face interactions, which can be more impactful than online connections.</a:t>
            </a:r>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networking and relationship building?</a:t>
            </a:r>
            <a:br>
              <a:rPr lang="en-US" dirty="0"/>
            </a:br>
            <a:endParaRPr lang="en-US" dirty="0"/>
          </a:p>
        </p:txBody>
      </p:sp>
      <p:sp>
        <p:nvSpPr>
          <p:cNvPr id="3" name="Content Placeholder 2"/>
          <p:cNvSpPr>
            <a:spLocks noGrp="1"/>
          </p:cNvSpPr>
          <p:nvPr>
            <p:ph idx="1"/>
          </p:nvPr>
        </p:nvSpPr>
        <p:spPr/>
        <p:txBody>
          <a:bodyPr/>
          <a:lstStyle/>
          <a:p>
            <a:r>
              <a:rPr lang="en-US" dirty="0"/>
              <a:t>Professional networking is not just about meeting new people; it's also about </a:t>
            </a:r>
            <a:r>
              <a:rPr lang="en-US" b="1" dirty="0"/>
              <a:t>maintaining existing relationships</a:t>
            </a:r>
            <a:r>
              <a:rPr lang="en-US" dirty="0"/>
              <a:t>. This involves staying in touch with contacts, sharing updates on your work, and offering support and assistance when needed. This all supports your career growth and development.</a:t>
            </a:r>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00461\Desktop\net.jpg"/>
          <p:cNvPicPr>
            <a:picLocks noGrp="1" noChangeAspect="1" noChangeArrowheads="1"/>
          </p:cNvPicPr>
          <p:nvPr>
            <p:ph idx="1"/>
          </p:nvPr>
        </p:nvPicPr>
        <p:blipFill>
          <a:blip r:embed="rId2" cstate="print"/>
          <a:srcRect/>
          <a:stretch>
            <a:fillRect/>
          </a:stretch>
        </p:blipFill>
        <p:spPr bwMode="auto">
          <a:xfrm>
            <a:off x="1346200" y="1308101"/>
            <a:ext cx="9385299" cy="4567238"/>
          </a:xfrm>
          <a:prstGeom prst="rect">
            <a:avLst/>
          </a:prstGeom>
          <a:noFill/>
        </p:spPr>
      </p:pic>
      <p:pic>
        <p:nvPicPr>
          <p:cNvPr id="5" name="Picture 4">
            <a:extLst>
              <a:ext uri="{FF2B5EF4-FFF2-40B4-BE49-F238E27FC236}">
                <a16:creationId xmlns:a16="http://schemas.microsoft.com/office/drawing/2014/main" id="{0B46E13C-371B-CF87-F566-120D759C87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00461\Desktop\netw.jpg"/>
          <p:cNvPicPr>
            <a:picLocks noGrp="1" noChangeAspect="1" noChangeArrowheads="1"/>
          </p:cNvPicPr>
          <p:nvPr>
            <p:ph idx="1"/>
          </p:nvPr>
        </p:nvPicPr>
        <p:blipFill>
          <a:blip r:embed="rId2" cstate="print"/>
          <a:srcRect/>
          <a:stretch>
            <a:fillRect/>
          </a:stretch>
        </p:blipFill>
        <p:spPr bwMode="auto">
          <a:xfrm>
            <a:off x="1409701" y="2557463"/>
            <a:ext cx="5867400" cy="4071937"/>
          </a:xfrm>
          <a:prstGeom prst="rect">
            <a:avLst/>
          </a:prstGeom>
          <a:noFill/>
        </p:spPr>
      </p:pic>
      <p:pic>
        <p:nvPicPr>
          <p:cNvPr id="4099" name="Picture 3" descr="C:\Users\00461\Desktop\ima.jpg"/>
          <p:cNvPicPr>
            <a:picLocks noChangeAspect="1" noChangeArrowheads="1"/>
          </p:cNvPicPr>
          <p:nvPr/>
        </p:nvPicPr>
        <p:blipFill>
          <a:blip r:embed="rId3" cstate="print"/>
          <a:srcRect/>
          <a:stretch>
            <a:fillRect/>
          </a:stretch>
        </p:blipFill>
        <p:spPr bwMode="auto">
          <a:xfrm>
            <a:off x="7607300" y="2679700"/>
            <a:ext cx="3502025" cy="3492500"/>
          </a:xfrm>
          <a:prstGeom prst="rect">
            <a:avLst/>
          </a:prstGeom>
          <a:noFill/>
        </p:spPr>
      </p:pic>
      <p:pic>
        <p:nvPicPr>
          <p:cNvPr id="6" name="Picture 5">
            <a:extLst>
              <a:ext uri="{FF2B5EF4-FFF2-40B4-BE49-F238E27FC236}">
                <a16:creationId xmlns:a16="http://schemas.microsoft.com/office/drawing/2014/main" id="{0B46E13C-371B-CF87-F566-120D759C87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cstate="print"/>
          <a:srcRect/>
          <a:stretch>
            <a:fillRect/>
          </a:stretch>
        </p:blipFill>
        <p:spPr bwMode="auto">
          <a:xfrm>
            <a:off x="1270001" y="2557463"/>
            <a:ext cx="5588000" cy="3843337"/>
          </a:xfrm>
          <a:prstGeom prst="rect">
            <a:avLst/>
          </a:prstGeom>
          <a:noFill/>
          <a:ln w="9525">
            <a:noFill/>
            <a:miter lim="800000"/>
            <a:headEnd/>
            <a:tailEnd/>
          </a:ln>
        </p:spPr>
      </p:pic>
      <p:pic>
        <p:nvPicPr>
          <p:cNvPr id="8195" name="Picture 3" descr="C:\Users\00461\Desktop\Untit.jpg"/>
          <p:cNvPicPr>
            <a:picLocks noChangeAspect="1" noChangeArrowheads="1"/>
          </p:cNvPicPr>
          <p:nvPr/>
        </p:nvPicPr>
        <p:blipFill>
          <a:blip r:embed="rId3" cstate="print"/>
          <a:srcRect/>
          <a:stretch>
            <a:fillRect/>
          </a:stretch>
        </p:blipFill>
        <p:spPr bwMode="auto">
          <a:xfrm>
            <a:off x="7264400" y="2662238"/>
            <a:ext cx="3695700" cy="3535362"/>
          </a:xfrm>
          <a:prstGeom prst="rect">
            <a:avLst/>
          </a:prstGeom>
          <a:noFill/>
        </p:spPr>
      </p:pic>
      <p:pic>
        <p:nvPicPr>
          <p:cNvPr id="6" name="Picture 5">
            <a:extLst>
              <a:ext uri="{FF2B5EF4-FFF2-40B4-BE49-F238E27FC236}">
                <a16:creationId xmlns:a16="http://schemas.microsoft.com/office/drawing/2014/main" id="{0B46E13C-371B-CF87-F566-120D759C87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How to connect with LinkedIn?</a:t>
            </a:r>
            <a:endParaRPr lang="en-US" dirty="0"/>
          </a:p>
        </p:txBody>
      </p:sp>
      <p:pic>
        <p:nvPicPr>
          <p:cNvPr id="7170" name="Picture 2"/>
          <p:cNvPicPr>
            <a:picLocks noGrp="1" noChangeAspect="1" noChangeArrowheads="1"/>
          </p:cNvPicPr>
          <p:nvPr>
            <p:ph idx="1"/>
          </p:nvPr>
        </p:nvPicPr>
        <p:blipFill>
          <a:blip r:embed="rId2" cstate="print"/>
          <a:srcRect/>
          <a:stretch>
            <a:fillRect/>
          </a:stretch>
        </p:blipFill>
        <p:spPr bwMode="auto">
          <a:xfrm>
            <a:off x="4330700" y="2557463"/>
            <a:ext cx="6438899" cy="3754437"/>
          </a:xfrm>
          <a:prstGeom prst="rect">
            <a:avLst/>
          </a:prstGeom>
          <a:noFill/>
          <a:ln w="9525">
            <a:noFill/>
            <a:miter lim="800000"/>
            <a:headEnd/>
            <a:tailEnd/>
          </a:ln>
        </p:spPr>
      </p:pic>
      <p:pic>
        <p:nvPicPr>
          <p:cNvPr id="7171" name="Picture 3" descr="C:\Users\00461\Desktop\Untitled.jpg"/>
          <p:cNvPicPr>
            <a:picLocks noChangeAspect="1" noChangeArrowheads="1"/>
          </p:cNvPicPr>
          <p:nvPr/>
        </p:nvPicPr>
        <p:blipFill>
          <a:blip r:embed="rId3" cstate="print"/>
          <a:srcRect/>
          <a:stretch>
            <a:fillRect/>
          </a:stretch>
        </p:blipFill>
        <p:spPr bwMode="auto">
          <a:xfrm>
            <a:off x="1346199" y="2344738"/>
            <a:ext cx="2908301" cy="3649662"/>
          </a:xfrm>
          <a:prstGeom prst="rect">
            <a:avLst/>
          </a:prstGeom>
          <a:noFill/>
        </p:spPr>
      </p:pic>
      <p:pic>
        <p:nvPicPr>
          <p:cNvPr id="6" name="Picture 5">
            <a:extLst>
              <a:ext uri="{FF2B5EF4-FFF2-40B4-BE49-F238E27FC236}">
                <a16:creationId xmlns:a16="http://schemas.microsoft.com/office/drawing/2014/main" id="{0B46E13C-371B-CF87-F566-120D759C87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Grp="1" noChangeAspect="1" noChangeArrowheads="1"/>
          </p:cNvPicPr>
          <p:nvPr>
            <p:ph idx="1"/>
          </p:nvPr>
        </p:nvPicPr>
        <p:blipFill>
          <a:blip r:embed="rId2" cstate="print"/>
          <a:srcRect/>
          <a:stretch>
            <a:fillRect/>
          </a:stretch>
        </p:blipFill>
        <p:spPr bwMode="auto">
          <a:xfrm>
            <a:off x="1282701" y="2557463"/>
            <a:ext cx="9042400" cy="3881437"/>
          </a:xfrm>
          <a:prstGeom prst="rect">
            <a:avLst/>
          </a:prstGeom>
          <a:noFill/>
          <a:ln w="9525">
            <a:noFill/>
            <a:miter lim="800000"/>
            <a:headEnd/>
            <a:tailEnd/>
          </a:ln>
        </p:spPr>
      </p:pic>
      <p:pic>
        <p:nvPicPr>
          <p:cNvPr id="6" name="Picture 5">
            <a:extLst>
              <a:ext uri="{FF2B5EF4-FFF2-40B4-BE49-F238E27FC236}">
                <a16:creationId xmlns:a16="http://schemas.microsoft.com/office/drawing/2014/main" id="{0B46E13C-371B-CF87-F566-120D759C87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F0160-F557-CEC0-5D21-C1CE2A1CF233}"/>
              </a:ext>
            </a:extLst>
          </p:cNvPr>
          <p:cNvSpPr>
            <a:spLocks noGrp="1"/>
          </p:cNvSpPr>
          <p:nvPr>
            <p:ph type="title"/>
          </p:nvPr>
        </p:nvSpPr>
        <p:spPr/>
        <p:txBody>
          <a:bodyPr>
            <a:normAutofit/>
          </a:bodyPr>
          <a:lstStyle/>
          <a:p>
            <a:r>
              <a:rPr lang="en-US" sz="3600" dirty="0">
                <a:effectLst/>
                <a:latin typeface="Calibri" pitchFamily="34" charset="0"/>
                <a:ea typeface="Calibri" pitchFamily="34" charset="0"/>
                <a:cs typeface="Calibri" pitchFamily="34" charset="0"/>
              </a:rPr>
              <a:t>Chronological </a:t>
            </a:r>
            <a:endParaRPr lang="en-IN" sz="3600" dirty="0">
              <a:latin typeface="Calibri" pitchFamily="34" charset="0"/>
              <a:ea typeface="Calibri" pitchFamily="34" charset="0"/>
              <a:cs typeface="Calibri" pitchFamily="34" charset="0"/>
            </a:endParaRPr>
          </a:p>
        </p:txBody>
      </p:sp>
      <p:sp>
        <p:nvSpPr>
          <p:cNvPr id="3" name="Content Placeholder 2">
            <a:extLst>
              <a:ext uri="{FF2B5EF4-FFF2-40B4-BE49-F238E27FC236}">
                <a16:creationId xmlns:a16="http://schemas.microsoft.com/office/drawing/2014/main" id="{5E972AA6-00C5-A49E-A95A-A275EF7DC3F3}"/>
              </a:ext>
            </a:extLst>
          </p:cNvPr>
          <p:cNvSpPr>
            <a:spLocks noGrp="1"/>
          </p:cNvSpPr>
          <p:nvPr>
            <p:ph idx="1"/>
          </p:nvPr>
        </p:nvSpPr>
        <p:spPr/>
        <p:txBody>
          <a:bodyPr>
            <a:normAutofit/>
          </a:bodyPr>
          <a:lstStyle/>
          <a:p>
            <a:pPr marL="342900" lvl="0" indent="-342900" algn="just">
              <a:buFont typeface="Wingdings" pitchFamily="2" charset="2"/>
              <a:buChar char="§"/>
            </a:pPr>
            <a:r>
              <a:rPr lang="en-US" dirty="0">
                <a:effectLst/>
                <a:latin typeface="Calibri" pitchFamily="34" charset="0"/>
                <a:ea typeface="Calibri" pitchFamily="34" charset="0"/>
                <a:cs typeface="Calibri" pitchFamily="34" charset="0"/>
              </a:rPr>
              <a:t>Emphasizes your education and work experience.</a:t>
            </a:r>
            <a:endParaRPr lang="en-IN" dirty="0">
              <a:effectLst/>
              <a:latin typeface="Calibri" pitchFamily="34" charset="0"/>
              <a:ea typeface="Calibri" pitchFamily="34" charset="0"/>
              <a:cs typeface="Calibri" pitchFamily="34" charset="0"/>
            </a:endParaRPr>
          </a:p>
          <a:p>
            <a:pPr marL="342900" lvl="0" indent="-342900" algn="just">
              <a:buFont typeface="Wingdings" pitchFamily="2" charset="2"/>
              <a:buChar char="§"/>
            </a:pPr>
            <a:r>
              <a:rPr lang="en-US" dirty="0">
                <a:effectLst/>
                <a:latin typeface="Calibri" pitchFamily="34" charset="0"/>
                <a:ea typeface="Calibri" pitchFamily="34" charset="0"/>
                <a:cs typeface="Calibri" pitchFamily="34" charset="0"/>
              </a:rPr>
              <a:t>Most effective when such experience clearly relates to the job you are seeking.</a:t>
            </a:r>
            <a:endParaRPr lang="en-IN" dirty="0">
              <a:effectLst/>
              <a:latin typeface="Calibri" pitchFamily="34" charset="0"/>
              <a:ea typeface="Calibri" pitchFamily="34" charset="0"/>
              <a:cs typeface="Calibri" pitchFamily="34" charset="0"/>
            </a:endParaRPr>
          </a:p>
          <a:p>
            <a:pPr marL="342900" lvl="0" indent="-342900" algn="just">
              <a:buFont typeface="Wingdings" pitchFamily="2" charset="2"/>
              <a:buChar char="§"/>
            </a:pPr>
            <a:r>
              <a:rPr lang="en-US" dirty="0">
                <a:effectLst/>
                <a:latin typeface="Calibri" pitchFamily="34" charset="0"/>
                <a:ea typeface="Calibri" pitchFamily="34" charset="0"/>
                <a:cs typeface="Calibri" pitchFamily="34" charset="0"/>
              </a:rPr>
              <a:t>List entries in reverse order, beginning with your most recent experience or qualification.</a:t>
            </a:r>
            <a:endParaRPr lang="en-IN" dirty="0">
              <a:effectLst/>
              <a:latin typeface="Calibri" pitchFamily="34" charset="0"/>
              <a:ea typeface="Calibri" pitchFamily="34" charset="0"/>
              <a:cs typeface="Calibri" pitchFamily="34" charset="0"/>
            </a:endParaRPr>
          </a:p>
          <a:p>
            <a:pPr marL="342900" lvl="0" indent="-342900" algn="just">
              <a:buFont typeface="Wingdings" pitchFamily="2" charset="2"/>
              <a:buChar char="§"/>
            </a:pPr>
            <a:r>
              <a:rPr lang="en-US" dirty="0">
                <a:effectLst/>
                <a:latin typeface="Calibri" pitchFamily="34" charset="0"/>
                <a:ea typeface="Calibri" pitchFamily="34" charset="0"/>
                <a:cs typeface="Calibri" pitchFamily="34" charset="0"/>
              </a:rPr>
              <a:t>Preferred by most employers.</a:t>
            </a:r>
            <a:endParaRPr lang="en-IN" dirty="0">
              <a:effectLst/>
              <a:latin typeface="Calibri" pitchFamily="34" charset="0"/>
              <a:ea typeface="Calibri" pitchFamily="34" charset="0"/>
              <a:cs typeface="Calibri" pitchFamily="34" charset="0"/>
            </a:endParaRPr>
          </a:p>
          <a:p>
            <a:pPr marL="342900" lvl="0" indent="-342900" algn="just">
              <a:buFont typeface="Wingdings" pitchFamily="2" charset="2"/>
              <a:buChar char="§"/>
            </a:pPr>
            <a:r>
              <a:rPr lang="en-US" dirty="0">
                <a:effectLst/>
                <a:latin typeface="Calibri" pitchFamily="34" charset="0"/>
                <a:ea typeface="Calibri" pitchFamily="34" charset="0"/>
                <a:cs typeface="Calibri" pitchFamily="34" charset="0"/>
              </a:rPr>
              <a:t>Most common way of organizing the information in a resume.</a:t>
            </a:r>
            <a:endParaRPr lang="en-IN" dirty="0">
              <a:effectLst/>
              <a:latin typeface="Calibri" pitchFamily="34" charset="0"/>
              <a:ea typeface="Calibri" pitchFamily="34" charset="0"/>
              <a:cs typeface="Calibri" pitchFamily="34" charset="0"/>
            </a:endParaRPr>
          </a:p>
          <a:p>
            <a:pPr marL="0" indent="0" algn="just">
              <a:buNone/>
            </a:pPr>
            <a:endParaRPr lang="en-IN" sz="18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Tree>
    <p:extLst>
      <p:ext uri="{BB962C8B-B14F-4D97-AF65-F5344CB8AC3E}">
        <p14:creationId xmlns:p14="http://schemas.microsoft.com/office/powerpoint/2010/main" val="30882583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relationships through communication</a:t>
            </a:r>
            <a:br>
              <a:rPr lang="en-US" b="1" dirty="0"/>
            </a:br>
            <a:endParaRPr lang="en-US" dirty="0"/>
          </a:p>
        </p:txBody>
      </p:sp>
      <p:sp>
        <p:nvSpPr>
          <p:cNvPr id="5" name="Content Placeholder 4"/>
          <p:cNvSpPr>
            <a:spLocks noGrp="1"/>
          </p:cNvSpPr>
          <p:nvPr>
            <p:ph idx="1"/>
          </p:nvPr>
        </p:nvSpPr>
        <p:spPr>
          <a:xfrm>
            <a:off x="1219201" y="2438400"/>
            <a:ext cx="6756399" cy="3602568"/>
          </a:xfrm>
        </p:spPr>
        <p:txBody>
          <a:bodyPr/>
          <a:lstStyle/>
          <a:p>
            <a:r>
              <a:rPr lang="en-US" sz="2400" dirty="0"/>
              <a:t>Communication helps build relationships for several reasons. First, the more you listen, the more you learn about others’ perspectives. Listening thoughtfully, without judgment or interruption, is also a show of caring and respect. With stronger relationships come deeper feelings of trust. Once you have the basis of an honest, trusting relationship, anything is possible — even tackling the most difficult problems and obstacles.</a:t>
            </a:r>
          </a:p>
          <a:p>
            <a:endParaRPr lang="en-US" sz="2400" dirty="0"/>
          </a:p>
        </p:txBody>
      </p:sp>
      <p:pic>
        <p:nvPicPr>
          <p:cNvPr id="6147" name="Picture 3" descr="C:\Users\00461\Desktop\i1.png"/>
          <p:cNvPicPr>
            <a:picLocks noChangeAspect="1" noChangeArrowheads="1"/>
          </p:cNvPicPr>
          <p:nvPr/>
        </p:nvPicPr>
        <p:blipFill>
          <a:blip r:embed="rId2" cstate="print"/>
          <a:srcRect/>
          <a:stretch>
            <a:fillRect/>
          </a:stretch>
        </p:blipFill>
        <p:spPr bwMode="auto">
          <a:xfrm>
            <a:off x="8013700" y="2539999"/>
            <a:ext cx="3251200" cy="3035301"/>
          </a:xfrm>
          <a:prstGeom prst="rect">
            <a:avLst/>
          </a:prstGeom>
          <a:noFill/>
        </p:spPr>
      </p:pic>
      <p:pic>
        <p:nvPicPr>
          <p:cNvPr id="7" name="Picture 6">
            <a:extLst>
              <a:ext uri="{FF2B5EF4-FFF2-40B4-BE49-F238E27FC236}">
                <a16:creationId xmlns:a16="http://schemas.microsoft.com/office/drawing/2014/main" id="{0B46E13C-371B-CF87-F566-120D759C87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 and Collaboration</a:t>
            </a:r>
          </a:p>
        </p:txBody>
      </p:sp>
      <p:sp>
        <p:nvSpPr>
          <p:cNvPr id="3" name="Content Placeholder 2"/>
          <p:cNvSpPr>
            <a:spLocks noGrp="1"/>
          </p:cNvSpPr>
          <p:nvPr>
            <p:ph idx="1"/>
          </p:nvPr>
        </p:nvSpPr>
        <p:spPr>
          <a:xfrm>
            <a:off x="1295401" y="2501900"/>
            <a:ext cx="5994399" cy="3373968"/>
          </a:xfrm>
        </p:spPr>
        <p:txBody>
          <a:bodyPr/>
          <a:lstStyle/>
          <a:p>
            <a:endParaRPr lang="en-US" b="1" dirty="0"/>
          </a:p>
          <a:p>
            <a:r>
              <a:rPr lang="en-US" sz="2400" dirty="0"/>
              <a:t>Networking and building relationships are crucial components of success in any professional setting. It's not just about having the right product or service, but also about knowing the right people and building meaningful connections and networks.</a:t>
            </a:r>
          </a:p>
          <a:p>
            <a:r>
              <a:rPr lang="en-US" sz="2400" dirty="0"/>
              <a:t>So let's get started on this journey towards building stronger relationships and more successful collaborations.</a:t>
            </a:r>
          </a:p>
        </p:txBody>
      </p:sp>
      <p:pic>
        <p:nvPicPr>
          <p:cNvPr id="9218" name="Picture 2" descr="C:\Users\00461\Desktop\Untitle.jpg"/>
          <p:cNvPicPr>
            <a:picLocks noChangeAspect="1" noChangeArrowheads="1"/>
          </p:cNvPicPr>
          <p:nvPr/>
        </p:nvPicPr>
        <p:blipFill>
          <a:blip r:embed="rId2" cstate="print"/>
          <a:srcRect/>
          <a:stretch>
            <a:fillRect/>
          </a:stretch>
        </p:blipFill>
        <p:spPr bwMode="auto">
          <a:xfrm>
            <a:off x="7620000" y="3276600"/>
            <a:ext cx="3238500" cy="3009899"/>
          </a:xfrm>
          <a:prstGeom prst="rect">
            <a:avLst/>
          </a:prstGeom>
          <a:noFill/>
        </p:spPr>
      </p:pic>
      <p:pic>
        <p:nvPicPr>
          <p:cNvPr id="5" name="Picture 4">
            <a:extLst>
              <a:ext uri="{FF2B5EF4-FFF2-40B4-BE49-F238E27FC236}">
                <a16:creationId xmlns:a16="http://schemas.microsoft.com/office/drawing/2014/main" id="{0B46E13C-371B-CF87-F566-120D759C87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Six Ways to Make Connections</a:t>
            </a:r>
            <a:endParaRPr lang="en-US" dirty="0"/>
          </a:p>
        </p:txBody>
      </p:sp>
      <p:sp>
        <p:nvSpPr>
          <p:cNvPr id="3" name="Content Placeholder 2"/>
          <p:cNvSpPr>
            <a:spLocks noGrp="1"/>
          </p:cNvSpPr>
          <p:nvPr>
            <p:ph idx="1"/>
          </p:nvPr>
        </p:nvSpPr>
        <p:spPr/>
        <p:txBody>
          <a:bodyPr/>
          <a:lstStyle/>
          <a:p>
            <a:r>
              <a:rPr lang="en-US" dirty="0"/>
              <a:t>Identifying And Building Meaningful Connections</a:t>
            </a:r>
          </a:p>
          <a:p>
            <a:r>
              <a:rPr lang="en-US" dirty="0"/>
              <a:t>Establishing Genuine And Meaningful Connections</a:t>
            </a:r>
          </a:p>
          <a:p>
            <a:r>
              <a:rPr lang="en-US" dirty="0"/>
              <a:t>Communication With Your Connection</a:t>
            </a:r>
          </a:p>
          <a:p>
            <a:r>
              <a:rPr lang="en-US" dirty="0"/>
              <a:t>Appropriate Etiquette</a:t>
            </a:r>
          </a:p>
          <a:p>
            <a:r>
              <a:rPr lang="en-US" dirty="0"/>
              <a:t>Collaboration And Teamwork</a:t>
            </a:r>
          </a:p>
          <a:p>
            <a:r>
              <a:rPr lang="en-US" dirty="0"/>
              <a:t>Maintaining Relationships</a:t>
            </a:r>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Identifying and Building Meaningful Connections</a:t>
            </a:r>
          </a:p>
        </p:txBody>
      </p:sp>
      <p:sp>
        <p:nvSpPr>
          <p:cNvPr id="3" name="Content Placeholder 2"/>
          <p:cNvSpPr>
            <a:spLocks noGrp="1"/>
          </p:cNvSpPr>
          <p:nvPr>
            <p:ph idx="1"/>
          </p:nvPr>
        </p:nvSpPr>
        <p:spPr/>
        <p:txBody>
          <a:bodyPr/>
          <a:lstStyle/>
          <a:p>
            <a:r>
              <a:rPr lang="en-US" dirty="0"/>
              <a:t>Identifying and building meaningful connections is crucial for success in any industry. You don't want to network with just anybody; instead, you should focus on identifying individuals who have similar interests, goals, or who can offer you support, guidance, and insight related to your professional pursuits.</a:t>
            </a:r>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Establishing Genuine And Meaningful Connections</a:t>
            </a:r>
            <a:br>
              <a:rPr lang="en-US" b="1" dirty="0"/>
            </a:br>
            <a:endParaRPr lang="en-US" dirty="0"/>
          </a:p>
        </p:txBody>
      </p:sp>
      <p:sp>
        <p:nvSpPr>
          <p:cNvPr id="3" name="Content Placeholder 2"/>
          <p:cNvSpPr>
            <a:spLocks noGrp="1"/>
          </p:cNvSpPr>
          <p:nvPr>
            <p:ph idx="1"/>
          </p:nvPr>
        </p:nvSpPr>
        <p:spPr/>
        <p:txBody>
          <a:bodyPr/>
          <a:lstStyle/>
          <a:p>
            <a:r>
              <a:rPr lang="en-US" dirty="0"/>
              <a:t>The second point to keep in mind when networking and building relationships is the importance of establishing genuine and meaningful connections. In today's digital age, it's tempting to rely solely on social media and email to initiate contact with potential connections.</a:t>
            </a:r>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 With Your Connection</a:t>
            </a:r>
            <a:br>
              <a:rPr lang="en-US" dirty="0"/>
            </a:br>
            <a:endParaRPr lang="en-US" dirty="0"/>
          </a:p>
        </p:txBody>
      </p:sp>
      <p:sp>
        <p:nvSpPr>
          <p:cNvPr id="3" name="Content Placeholder 2"/>
          <p:cNvSpPr>
            <a:spLocks noGrp="1"/>
          </p:cNvSpPr>
          <p:nvPr>
            <p:ph idx="1"/>
          </p:nvPr>
        </p:nvSpPr>
        <p:spPr/>
        <p:txBody>
          <a:bodyPr/>
          <a:lstStyle/>
          <a:p>
            <a:r>
              <a:rPr lang="en-US" dirty="0"/>
              <a:t>In business, effective communication is critical for building successful and long-lasting relationships. To achieve this, actively listening to the other person is crucial, which means giving them undivided attention without interrupting them. Nonverbal cues such as body language also play a role in effective communication, as they help in understanding what the other person is expressing.</a:t>
            </a:r>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Appropriate Etiquette</a:t>
            </a:r>
            <a:br>
              <a:rPr lang="en-US" dirty="0"/>
            </a:br>
            <a:endParaRPr lang="en-US" dirty="0"/>
          </a:p>
        </p:txBody>
      </p:sp>
      <p:sp>
        <p:nvSpPr>
          <p:cNvPr id="3" name="Content Placeholder 2"/>
          <p:cNvSpPr>
            <a:spLocks noGrp="1"/>
          </p:cNvSpPr>
          <p:nvPr>
            <p:ph idx="1"/>
          </p:nvPr>
        </p:nvSpPr>
        <p:spPr>
          <a:xfrm>
            <a:off x="1295401" y="2556932"/>
            <a:ext cx="5600699" cy="3318936"/>
          </a:xfrm>
        </p:spPr>
        <p:txBody>
          <a:bodyPr/>
          <a:lstStyle/>
          <a:p>
            <a:r>
              <a:rPr lang="en-US" sz="2400" dirty="0"/>
              <a:t>When building professional relationships, it's important to keep in mind the appropriate etiquette for the situation. You should do a little research on the person you're trying to build a relationship with to get a better understanding of their background and preferences. This includes understanding the appropriate dress code for the situation, as well as using proper language and displaying good manners.</a:t>
            </a:r>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pic>
        <p:nvPicPr>
          <p:cNvPr id="13314" name="Picture 2" descr="C:\Users\00461\Desktop\images.jpg"/>
          <p:cNvPicPr>
            <a:picLocks noChangeAspect="1" noChangeArrowheads="1"/>
          </p:cNvPicPr>
          <p:nvPr/>
        </p:nvPicPr>
        <p:blipFill>
          <a:blip r:embed="rId3" cstate="print"/>
          <a:srcRect/>
          <a:stretch>
            <a:fillRect/>
          </a:stretch>
        </p:blipFill>
        <p:spPr bwMode="auto">
          <a:xfrm>
            <a:off x="7581900" y="2463800"/>
            <a:ext cx="2868613" cy="3416300"/>
          </a:xfrm>
          <a:prstGeom prst="rect">
            <a:avLst/>
          </a:prstGeom>
          <a:noFill/>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Collaboration And Teamwork </a:t>
            </a:r>
            <a:br>
              <a:rPr lang="en-US" dirty="0"/>
            </a:br>
            <a:endParaRPr lang="en-US" dirty="0"/>
          </a:p>
        </p:txBody>
      </p:sp>
      <p:sp>
        <p:nvSpPr>
          <p:cNvPr id="3" name="Content Placeholder 2"/>
          <p:cNvSpPr>
            <a:spLocks noGrp="1"/>
          </p:cNvSpPr>
          <p:nvPr>
            <p:ph idx="1"/>
          </p:nvPr>
        </p:nvSpPr>
        <p:spPr>
          <a:xfrm>
            <a:off x="1295401" y="2556932"/>
            <a:ext cx="7048499" cy="3318936"/>
          </a:xfrm>
        </p:spPr>
        <p:txBody>
          <a:bodyPr/>
          <a:lstStyle/>
          <a:p>
            <a:r>
              <a:rPr lang="en-US" sz="2400" dirty="0"/>
              <a:t>Collaboration and teamwork are essential in building successful professional relationships, as many people are looking for individuals whose skills and services complement their own. This can lead to success in one's professional life, and it all begins with building a collaboration of some sort with that person. It is important to have proper communication, a clear understanding of each person's role and responsibilities, and to provide support and encouragement for one another. </a:t>
            </a:r>
          </a:p>
          <a:p>
            <a:endParaRPr lang="en-US" sz="2400" dirty="0"/>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pic>
        <p:nvPicPr>
          <p:cNvPr id="12290" name="Picture 2" descr="C:\Users\00461\Desktop\Untitle.jpg"/>
          <p:cNvPicPr>
            <a:picLocks noChangeAspect="1" noChangeArrowheads="1"/>
          </p:cNvPicPr>
          <p:nvPr/>
        </p:nvPicPr>
        <p:blipFill>
          <a:blip r:embed="rId3" cstate="print"/>
          <a:srcRect/>
          <a:stretch>
            <a:fillRect/>
          </a:stretch>
        </p:blipFill>
        <p:spPr bwMode="auto">
          <a:xfrm>
            <a:off x="8343900" y="2950754"/>
            <a:ext cx="3594099" cy="3183346"/>
          </a:xfrm>
          <a:prstGeom prst="rect">
            <a:avLst/>
          </a:prstGeom>
          <a:noFill/>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Maintaining Relationships</a:t>
            </a:r>
            <a:br>
              <a:rPr lang="en-US" dirty="0"/>
            </a:br>
            <a:endParaRPr lang="en-US" dirty="0"/>
          </a:p>
        </p:txBody>
      </p:sp>
      <p:sp>
        <p:nvSpPr>
          <p:cNvPr id="3" name="Content Placeholder 2"/>
          <p:cNvSpPr>
            <a:spLocks noGrp="1"/>
          </p:cNvSpPr>
          <p:nvPr>
            <p:ph idx="1"/>
          </p:nvPr>
        </p:nvSpPr>
        <p:spPr/>
        <p:txBody>
          <a:bodyPr/>
          <a:lstStyle/>
          <a:p>
            <a:r>
              <a:rPr lang="en-US" dirty="0"/>
              <a:t>Maintaining relationships is another essential in the professional world. Whether it's a short-term or long-term collaboration, it's important to establish periodic communication with your partner, client, or supplier. This can be in the form of checking in on their well-being, sharing news or information that could benefit them, or offering your skills or services for free. </a:t>
            </a:r>
          </a:p>
          <a:p>
            <a:r>
              <a:rPr lang="en-US" dirty="0"/>
              <a:t>When promising something, it's crucial to keep your word as it builds trust and credibility. Avoid making promises you cannot keep and be transparent and honest in your communication.</a:t>
            </a:r>
          </a:p>
          <a:p>
            <a:endParaRPr lang="en-US" dirty="0"/>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3"/>
            <a:ext cx="9601196" cy="694268"/>
          </a:xfrm>
        </p:spPr>
        <p:txBody>
          <a:bodyPr/>
          <a:lstStyle/>
          <a:p>
            <a:r>
              <a:rPr lang="en-US" dirty="0"/>
              <a:t>Conclusion </a:t>
            </a:r>
            <a:br>
              <a:rPr lang="en-US" dirty="0"/>
            </a:br>
            <a:endParaRPr lang="en-US" dirty="0"/>
          </a:p>
        </p:txBody>
      </p:sp>
      <p:sp>
        <p:nvSpPr>
          <p:cNvPr id="3" name="Content Placeholder 2"/>
          <p:cNvSpPr>
            <a:spLocks noGrp="1"/>
          </p:cNvSpPr>
          <p:nvPr>
            <p:ph idx="1"/>
          </p:nvPr>
        </p:nvSpPr>
        <p:spPr/>
        <p:txBody>
          <a:bodyPr/>
          <a:lstStyle/>
          <a:p>
            <a:r>
              <a:rPr lang="en-US" dirty="0"/>
              <a:t>To summarize, building strong relationships through networking is an important process that requires identifying meaningful relationships and communicating effectively with the right people. When reaching out to someone, it's important to be clear about your goals and try to have one-on-one communication rather than relying on email or social media.</a:t>
            </a:r>
          </a:p>
          <a:p>
            <a:r>
              <a:rPr lang="en-US" dirty="0"/>
              <a:t>It's also important to understand the etiquette of the person you're meeting and tailor your approach to them. Maintaining these relationships requires meaningful and occasional gestures such as offering a skill or providing a referral. </a:t>
            </a:r>
          </a:p>
          <a:p>
            <a:endParaRPr lang="en-US" dirty="0"/>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1F4B3-4D47-2980-6C03-B6649F773003}"/>
              </a:ext>
            </a:extLst>
          </p:cNvPr>
          <p:cNvSpPr>
            <a:spLocks noGrp="1"/>
          </p:cNvSpPr>
          <p:nvPr>
            <p:ph type="title"/>
          </p:nvPr>
        </p:nvSpPr>
        <p:spPr/>
        <p:txBody>
          <a:bodyPr/>
          <a:lstStyle/>
          <a:p>
            <a:r>
              <a:rPr lang="en-IN" dirty="0">
                <a:latin typeface="Calibri" pitchFamily="34" charset="0"/>
                <a:ea typeface="Calibri" pitchFamily="34" charset="0"/>
                <a:cs typeface="Calibri" pitchFamily="34" charset="0"/>
              </a:rPr>
              <a:t>Functional</a:t>
            </a:r>
          </a:p>
        </p:txBody>
      </p:sp>
      <p:sp>
        <p:nvSpPr>
          <p:cNvPr id="3" name="Content Placeholder 2">
            <a:extLst>
              <a:ext uri="{FF2B5EF4-FFF2-40B4-BE49-F238E27FC236}">
                <a16:creationId xmlns:a16="http://schemas.microsoft.com/office/drawing/2014/main" id="{0B1C747F-D219-411E-F4D8-A17CB7B3F6B6}"/>
              </a:ext>
            </a:extLst>
          </p:cNvPr>
          <p:cNvSpPr>
            <a:spLocks noGrp="1"/>
          </p:cNvSpPr>
          <p:nvPr>
            <p:ph idx="1"/>
          </p:nvPr>
        </p:nvSpPr>
        <p:spPr/>
        <p:txBody>
          <a:bodyPr/>
          <a:lstStyle/>
          <a:p>
            <a:pPr marL="342900" lvl="0" indent="-342900" algn="just">
              <a:buFont typeface="Wingdings" pitchFamily="2" charset="2"/>
              <a:buChar char="§"/>
            </a:pPr>
            <a:r>
              <a:rPr lang="en-US" dirty="0">
                <a:effectLst/>
                <a:latin typeface="Calibri" pitchFamily="34" charset="0"/>
                <a:ea typeface="Calibri" pitchFamily="34" charset="0"/>
                <a:cs typeface="Calibri" pitchFamily="34" charset="0"/>
              </a:rPr>
              <a:t>Features the skills you bring to the job.</a:t>
            </a:r>
            <a:endParaRPr lang="en-IN" dirty="0">
              <a:effectLst/>
              <a:latin typeface="Calibri" pitchFamily="34" charset="0"/>
              <a:ea typeface="Calibri" pitchFamily="34" charset="0"/>
              <a:cs typeface="Calibri" pitchFamily="34" charset="0"/>
            </a:endParaRPr>
          </a:p>
          <a:p>
            <a:pPr marL="342900" lvl="0" indent="-342900" algn="just">
              <a:buFont typeface="Wingdings" pitchFamily="2" charset="2"/>
              <a:buChar char="§"/>
            </a:pPr>
            <a:r>
              <a:rPr lang="en-US" dirty="0">
                <a:effectLst/>
                <a:latin typeface="Calibri" pitchFamily="34" charset="0"/>
                <a:ea typeface="Calibri" pitchFamily="34" charset="0"/>
                <a:cs typeface="Calibri" pitchFamily="34" charset="0"/>
              </a:rPr>
              <a:t>Provides examples of the most significant experiences that demonstrate these abilities.</a:t>
            </a:r>
            <a:endParaRPr lang="en-IN" dirty="0">
              <a:effectLst/>
              <a:latin typeface="Calibri" pitchFamily="34" charset="0"/>
              <a:ea typeface="Calibri" pitchFamily="34" charset="0"/>
              <a:cs typeface="Calibri" pitchFamily="34" charset="0"/>
            </a:endParaRPr>
          </a:p>
          <a:p>
            <a:pPr marL="342900" lvl="0" indent="-342900" algn="just">
              <a:buFont typeface="Wingdings" pitchFamily="2" charset="2"/>
              <a:buChar char="§"/>
            </a:pPr>
            <a:r>
              <a:rPr lang="en-US" dirty="0">
                <a:effectLst/>
                <a:latin typeface="Calibri" pitchFamily="34" charset="0"/>
                <a:ea typeface="Calibri" pitchFamily="34" charset="0"/>
                <a:cs typeface="Calibri" pitchFamily="34" charset="0"/>
              </a:rPr>
              <a:t>Emphasizes individual fields of competence i.e., demonstrates the applicants’ ability to handle the position they are applying for.</a:t>
            </a:r>
            <a:endParaRPr lang="en-IN" dirty="0">
              <a:effectLst/>
              <a:latin typeface="Calibri" pitchFamily="34" charset="0"/>
              <a:ea typeface="Calibri" pitchFamily="34" charset="0"/>
              <a:cs typeface="Calibri" pitchFamily="34" charset="0"/>
            </a:endParaRPr>
          </a:p>
          <a:p>
            <a:pPr marL="0" indent="0" algn="just">
              <a:buNone/>
            </a:pPr>
            <a:endParaRPr lang="en-IN" sz="18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Tree>
    <p:extLst>
      <p:ext uri="{BB962C8B-B14F-4D97-AF65-F5344CB8AC3E}">
        <p14:creationId xmlns:p14="http://schemas.microsoft.com/office/powerpoint/2010/main" val="13700416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sp>
        <p:nvSpPr>
          <p:cNvPr id="6" name="Rectangle 5"/>
          <p:cNvSpPr/>
          <p:nvPr/>
        </p:nvSpPr>
        <p:spPr>
          <a:xfrm>
            <a:off x="1270000" y="2667000"/>
            <a:ext cx="9677400" cy="3200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dirty="0">
                <a:solidFill>
                  <a:schemeClr val="bg1"/>
                </a:solidFill>
              </a:rPr>
              <a:t>STATEMENT OF PURPOSE</a:t>
            </a:r>
            <a:endParaRPr lang="en-US" sz="4400" dirty="0">
              <a:solidFill>
                <a:schemeClr val="bg1"/>
              </a:solidFill>
            </a:endParaRPr>
          </a:p>
        </p:txBody>
      </p:sp>
      <p:pic>
        <p:nvPicPr>
          <p:cNvPr id="7" name="Picture 6">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
        <p:nvSpPr>
          <p:cNvPr id="8" name="Rectangle 7"/>
          <p:cNvSpPr/>
          <p:nvPr/>
        </p:nvSpPr>
        <p:spPr>
          <a:xfrm>
            <a:off x="9486900" y="165100"/>
            <a:ext cx="22352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TOPIC 6</a:t>
            </a:r>
            <a:endParaRPr 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9900" y="635000"/>
            <a:ext cx="9156698" cy="1168401"/>
          </a:xfrm>
        </p:spPr>
        <p:txBody>
          <a:bodyPr/>
          <a:lstStyle/>
          <a:p>
            <a:r>
              <a:rPr lang="en-US" sz="3200" b="1" dirty="0">
                <a:latin typeface="Calibri" pitchFamily="34" charset="0"/>
                <a:ea typeface="Calibri" pitchFamily="34" charset="0"/>
                <a:cs typeface="Calibri" pitchFamily="34" charset="0"/>
              </a:rPr>
              <a:t>What is a Statement of Purpose or an SOP?</a:t>
            </a:r>
            <a:br>
              <a:rPr lang="en-US" sz="3200" b="1" dirty="0">
                <a:latin typeface="Calibri" pitchFamily="34" charset="0"/>
                <a:ea typeface="Calibri" pitchFamily="34" charset="0"/>
                <a:cs typeface="Calibri" pitchFamily="34" charset="0"/>
              </a:rPr>
            </a:br>
            <a:endParaRPr lang="en-US" sz="3200" dirty="0">
              <a:latin typeface="Calibri" pitchFamily="34" charset="0"/>
              <a:ea typeface="Calibri" pitchFamily="34" charset="0"/>
              <a:cs typeface="Calibri" pitchFamily="34" charset="0"/>
            </a:endParaRPr>
          </a:p>
        </p:txBody>
      </p:sp>
      <p:sp>
        <p:nvSpPr>
          <p:cNvPr id="3" name="Content Placeholder 2"/>
          <p:cNvSpPr>
            <a:spLocks noGrp="1"/>
          </p:cNvSpPr>
          <p:nvPr>
            <p:ph idx="1"/>
          </p:nvPr>
        </p:nvSpPr>
        <p:spPr/>
        <p:txBody>
          <a:bodyPr/>
          <a:lstStyle/>
          <a:p>
            <a:r>
              <a:rPr lang="en-US" sz="2400" dirty="0">
                <a:latin typeface="Calibri" pitchFamily="34" charset="0"/>
                <a:ea typeface="Calibri" pitchFamily="34" charset="0"/>
                <a:cs typeface="Calibri" pitchFamily="34" charset="0"/>
              </a:rPr>
              <a:t>An SOP or a Statement of Purpose is a letter written by the applicant conveying their intent for choosing a particular course, their interests, goals and career plans. It is addressed to the admission committee. It is also known as a research statement or a letter of intent.</a:t>
            </a:r>
          </a:p>
          <a:p>
            <a:r>
              <a:rPr lang="en-US" sz="2400" dirty="0">
                <a:latin typeface="Calibri" pitchFamily="34" charset="0"/>
                <a:ea typeface="Calibri" pitchFamily="34" charset="0"/>
                <a:cs typeface="Calibri" pitchFamily="34" charset="0"/>
              </a:rPr>
              <a:t>Through the SOP, you should be able to clearly articulate what made you choose a particular course and what you aim to gain through the course. Your passion for the subject should reflect in your SOP. The admission team should also get a glimpse of the positive aspects of your character through the SOP.</a:t>
            </a:r>
          </a:p>
          <a:p>
            <a:endParaRPr lang="en-US" dirty="0"/>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Calibri" pitchFamily="34" charset="0"/>
                <a:ea typeface="Calibri" pitchFamily="34" charset="0"/>
                <a:cs typeface="Calibri" pitchFamily="34" charset="0"/>
              </a:rPr>
              <a:t>Why is an SOP important?</a:t>
            </a:r>
            <a:br>
              <a:rPr lang="en-US" b="1" dirty="0">
                <a:latin typeface="Calibri" pitchFamily="34" charset="0"/>
                <a:ea typeface="Calibri" pitchFamily="34" charset="0"/>
                <a:cs typeface="Calibri" pitchFamily="34" charset="0"/>
              </a:rPr>
            </a:br>
            <a:endParaRPr lang="en-US" dirty="0">
              <a:latin typeface="Calibri" pitchFamily="34" charset="0"/>
              <a:ea typeface="Calibri" pitchFamily="34" charset="0"/>
              <a:cs typeface="Calibri" pitchFamily="34" charset="0"/>
            </a:endParaRPr>
          </a:p>
        </p:txBody>
      </p:sp>
      <p:sp>
        <p:nvSpPr>
          <p:cNvPr id="3" name="Content Placeholder 2"/>
          <p:cNvSpPr>
            <a:spLocks noGrp="1"/>
          </p:cNvSpPr>
          <p:nvPr>
            <p:ph idx="1"/>
          </p:nvPr>
        </p:nvSpPr>
        <p:spPr>
          <a:xfrm>
            <a:off x="1295401" y="2425700"/>
            <a:ext cx="9601196" cy="3450168"/>
          </a:xfrm>
        </p:spPr>
        <p:txBody>
          <a:bodyPr/>
          <a:lstStyle/>
          <a:p>
            <a:r>
              <a:rPr lang="en-US" sz="2000" dirty="0">
                <a:latin typeface="Calibri" pitchFamily="34" charset="0"/>
                <a:ea typeface="Calibri" pitchFamily="34" charset="0"/>
                <a:cs typeface="Calibri" pitchFamily="34" charset="0"/>
              </a:rPr>
              <a:t>When applying for your studies abroad, all you are worried about is getting a good offer from a reputable institution, but you may not </a:t>
            </a:r>
            <a:r>
              <a:rPr lang="en-US" sz="2000" dirty="0" err="1">
                <a:latin typeface="Calibri" pitchFamily="34" charset="0"/>
                <a:ea typeface="Calibri" pitchFamily="34" charset="0"/>
                <a:cs typeface="Calibri" pitchFamily="34" charset="0"/>
              </a:rPr>
              <a:t>realise</a:t>
            </a:r>
            <a:r>
              <a:rPr lang="en-US" sz="2000" dirty="0">
                <a:latin typeface="Calibri" pitchFamily="34" charset="0"/>
                <a:ea typeface="Calibri" pitchFamily="34" charset="0"/>
                <a:cs typeface="Calibri" pitchFamily="34" charset="0"/>
              </a:rPr>
              <a:t> what goes on at the admissions office when they receive your applications. An SOP is crucial because:</a:t>
            </a:r>
          </a:p>
          <a:p>
            <a:r>
              <a:rPr lang="en-US" sz="2000" dirty="0">
                <a:latin typeface="Calibri" pitchFamily="34" charset="0"/>
                <a:ea typeface="Calibri" pitchFamily="34" charset="0"/>
                <a:cs typeface="Calibri" pitchFamily="34" charset="0"/>
              </a:rPr>
              <a:t>It is perhaps the first document that attracts the admissions team to your profile. Hence, drafting a powerful SOP must be on your priority list.</a:t>
            </a:r>
          </a:p>
          <a:p>
            <a:r>
              <a:rPr lang="en-US" sz="2000" dirty="0">
                <a:latin typeface="Calibri" pitchFamily="34" charset="0"/>
                <a:ea typeface="Calibri" pitchFamily="34" charset="0"/>
                <a:cs typeface="Calibri" pitchFamily="34" charset="0"/>
              </a:rPr>
              <a:t>Several candidates might have similar academic qualifications to yours. An SOP is your opportunity to make your application stand out from the rest.</a:t>
            </a:r>
          </a:p>
          <a:p>
            <a:r>
              <a:rPr lang="en-US" sz="2000" dirty="0">
                <a:latin typeface="Calibri" pitchFamily="34" charset="0"/>
                <a:ea typeface="Calibri" pitchFamily="34" charset="0"/>
                <a:cs typeface="Calibri" pitchFamily="34" charset="0"/>
              </a:rPr>
              <a:t>It is also a reflection of how well you can articulate your thoughts, ambitions and plans.</a:t>
            </a:r>
          </a:p>
          <a:p>
            <a:r>
              <a:rPr lang="en-US" sz="2000" dirty="0">
                <a:latin typeface="Calibri" pitchFamily="34" charset="0"/>
                <a:ea typeface="Calibri" pitchFamily="34" charset="0"/>
                <a:cs typeface="Calibri" pitchFamily="34" charset="0"/>
              </a:rPr>
              <a:t>Your SOP will give the admission committee a subjective view.</a:t>
            </a:r>
          </a:p>
          <a:p>
            <a:endParaRPr lang="en-US" sz="2000" dirty="0"/>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itchFamily="34" charset="0"/>
                <a:ea typeface="Calibri" pitchFamily="34" charset="0"/>
                <a:cs typeface="Calibri" pitchFamily="34" charset="0"/>
              </a:rPr>
              <a:t>What makes a good SOP?</a:t>
            </a:r>
            <a:br>
              <a:rPr lang="en-US" dirty="0">
                <a:latin typeface="Calibri" pitchFamily="34" charset="0"/>
                <a:ea typeface="Calibri" pitchFamily="34" charset="0"/>
                <a:cs typeface="Calibri" pitchFamily="34" charset="0"/>
              </a:rPr>
            </a:br>
            <a:endParaRPr lang="en-US" dirty="0">
              <a:latin typeface="Calibri" pitchFamily="34" charset="0"/>
              <a:ea typeface="Calibri" pitchFamily="34" charset="0"/>
              <a:cs typeface="Calibri" pitchFamily="34" charset="0"/>
            </a:endParaRPr>
          </a:p>
        </p:txBody>
      </p:sp>
      <p:sp>
        <p:nvSpPr>
          <p:cNvPr id="3" name="Content Placeholder 2"/>
          <p:cNvSpPr>
            <a:spLocks noGrp="1"/>
          </p:cNvSpPr>
          <p:nvPr>
            <p:ph idx="1"/>
          </p:nvPr>
        </p:nvSpPr>
        <p:spPr/>
        <p:txBody>
          <a:bodyPr/>
          <a:lstStyle/>
          <a:p>
            <a:r>
              <a:rPr lang="en-US" sz="2400" dirty="0">
                <a:latin typeface="Calibri" pitchFamily="34" charset="0"/>
                <a:ea typeface="Calibri" pitchFamily="34" charset="0"/>
                <a:cs typeface="Calibri" pitchFamily="34" charset="0"/>
              </a:rPr>
              <a:t>It should be original. There are plenty of sample SOPs available on the internet and it is not advisable to copy them verbatim.</a:t>
            </a:r>
          </a:p>
          <a:p>
            <a:r>
              <a:rPr lang="en-US" sz="2400" dirty="0">
                <a:latin typeface="Calibri" pitchFamily="34" charset="0"/>
                <a:ea typeface="Calibri" pitchFamily="34" charset="0"/>
                <a:cs typeface="Calibri" pitchFamily="34" charset="0"/>
              </a:rPr>
              <a:t>Your Statement of Purpose should be free of grammatical errors</a:t>
            </a:r>
          </a:p>
          <a:p>
            <a:r>
              <a:rPr lang="en-US" sz="2400" dirty="0">
                <a:latin typeface="Calibri" pitchFamily="34" charset="0"/>
                <a:ea typeface="Calibri" pitchFamily="34" charset="0"/>
                <a:cs typeface="Calibri" pitchFamily="34" charset="0"/>
              </a:rPr>
              <a:t>Your SOP should have answers to some crucial questions that the admission committee might have about you.</a:t>
            </a:r>
          </a:p>
          <a:p>
            <a:r>
              <a:rPr lang="en-US" sz="2400" dirty="0">
                <a:latin typeface="Calibri" pitchFamily="34" charset="0"/>
                <a:ea typeface="Calibri" pitchFamily="34" charset="0"/>
                <a:cs typeface="Calibri" pitchFamily="34" charset="0"/>
              </a:rPr>
              <a:t>If the institution has requested the SOP in a particular format, make sure you follow it.</a:t>
            </a:r>
          </a:p>
          <a:p>
            <a:r>
              <a:rPr lang="en-US" sz="2400" dirty="0">
                <a:latin typeface="Calibri" pitchFamily="34" charset="0"/>
                <a:ea typeface="Calibri" pitchFamily="34" charset="0"/>
                <a:cs typeface="Calibri" pitchFamily="34" charset="0"/>
              </a:rPr>
              <a:t>A good SOP will demonstrate your passion for the subject, your potential and your purpose for choosing the particular course.</a:t>
            </a:r>
          </a:p>
          <a:p>
            <a:endParaRPr lang="en-US" sz="2400" dirty="0">
              <a:latin typeface="Calibri" pitchFamily="34" charset="0"/>
              <a:ea typeface="Calibri" pitchFamily="34" charset="0"/>
              <a:cs typeface="Calibri" pitchFamily="34" charset="0"/>
            </a:endParaRPr>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itchFamily="34" charset="0"/>
                <a:ea typeface="Calibri" pitchFamily="34" charset="0"/>
                <a:cs typeface="Calibri" pitchFamily="34" charset="0"/>
              </a:rPr>
              <a:t>What is the basic format of an SOP?</a:t>
            </a:r>
            <a:br>
              <a:rPr lang="en-US" dirty="0">
                <a:latin typeface="Calibri" pitchFamily="34" charset="0"/>
                <a:ea typeface="Calibri" pitchFamily="34" charset="0"/>
                <a:cs typeface="Calibri" pitchFamily="34" charset="0"/>
              </a:rPr>
            </a:br>
            <a:endParaRPr lang="en-US" dirty="0">
              <a:latin typeface="Calibri" pitchFamily="34" charset="0"/>
              <a:ea typeface="Calibri" pitchFamily="34" charset="0"/>
              <a:cs typeface="Calibri" pitchFamily="34" charset="0"/>
            </a:endParaRPr>
          </a:p>
        </p:txBody>
      </p:sp>
      <p:sp>
        <p:nvSpPr>
          <p:cNvPr id="3" name="Content Placeholder 2"/>
          <p:cNvSpPr>
            <a:spLocks noGrp="1"/>
          </p:cNvSpPr>
          <p:nvPr>
            <p:ph idx="1"/>
          </p:nvPr>
        </p:nvSpPr>
        <p:spPr/>
        <p:txBody>
          <a:bodyPr/>
          <a:lstStyle/>
          <a:p>
            <a:r>
              <a:rPr lang="en-US" sz="2400" dirty="0">
                <a:latin typeface="Calibri" pitchFamily="34" charset="0"/>
                <a:ea typeface="Calibri" pitchFamily="34" charset="0"/>
                <a:cs typeface="Calibri" pitchFamily="34" charset="0"/>
              </a:rPr>
              <a:t>It is not an easy task to create an SOP or Statement of Purpose from scratch. Getting ready for an incisive SOP is going to take some time, probably weeks or months. But writing an SOP without following any guidelines will not help because most SOP rejections happen when those don’t comply with standard requirements.</a:t>
            </a:r>
          </a:p>
          <a:p>
            <a:r>
              <a:rPr lang="en-US" sz="2400" dirty="0">
                <a:latin typeface="Calibri" pitchFamily="34" charset="0"/>
                <a:ea typeface="Calibri" pitchFamily="34" charset="0"/>
                <a:cs typeface="Calibri" pitchFamily="34" charset="0"/>
              </a:rPr>
              <a:t>Every SOP must have an introduction, body and conclusion. These three parts need to be clearly defined with the necessary information.</a:t>
            </a:r>
          </a:p>
          <a:p>
            <a:r>
              <a:rPr lang="en-US" sz="2400" dirty="0">
                <a:latin typeface="Calibri" pitchFamily="34" charset="0"/>
                <a:ea typeface="Calibri" pitchFamily="34" charset="0"/>
                <a:cs typeface="Calibri" pitchFamily="34" charset="0"/>
              </a:rPr>
              <a:t>It should be written in the form of an essay, with paragraphs.</a:t>
            </a:r>
          </a:p>
          <a:p>
            <a:endParaRPr lang="en-US" sz="2400" dirty="0">
              <a:latin typeface="Calibri" pitchFamily="34" charset="0"/>
              <a:ea typeface="Calibri" pitchFamily="34" charset="0"/>
              <a:cs typeface="Calibri" pitchFamily="34" charset="0"/>
            </a:endParaRPr>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6700" y="634999"/>
            <a:ext cx="8089898" cy="685801"/>
          </a:xfrm>
        </p:spPr>
        <p:txBody>
          <a:bodyPr/>
          <a:lstStyle/>
          <a:p>
            <a:r>
              <a:rPr lang="en-US" dirty="0">
                <a:latin typeface="Calibri" pitchFamily="34" charset="0"/>
                <a:ea typeface="Calibri" pitchFamily="34" charset="0"/>
                <a:cs typeface="Calibri" pitchFamily="34" charset="0"/>
              </a:rPr>
              <a:t>Format of an SOP</a:t>
            </a:r>
          </a:p>
        </p:txBody>
      </p:sp>
      <p:sp>
        <p:nvSpPr>
          <p:cNvPr id="3" name="Content Placeholder 2"/>
          <p:cNvSpPr>
            <a:spLocks noGrp="1"/>
          </p:cNvSpPr>
          <p:nvPr>
            <p:ph idx="1"/>
          </p:nvPr>
        </p:nvSpPr>
        <p:spPr>
          <a:xfrm>
            <a:off x="1295401" y="2489200"/>
            <a:ext cx="9601196" cy="3386668"/>
          </a:xfrm>
        </p:spPr>
        <p:txBody>
          <a:bodyPr/>
          <a:lstStyle/>
          <a:p>
            <a:r>
              <a:rPr lang="en-US" sz="2000" b="1" dirty="0">
                <a:latin typeface="Calibri" pitchFamily="34" charset="0"/>
                <a:ea typeface="Calibri" pitchFamily="34" charset="0"/>
                <a:cs typeface="Calibri" pitchFamily="34" charset="0"/>
              </a:rPr>
              <a:t>The first paragraph </a:t>
            </a:r>
            <a:r>
              <a:rPr lang="en-US" sz="2000" dirty="0">
                <a:latin typeface="Calibri" pitchFamily="34" charset="0"/>
                <a:ea typeface="Calibri" pitchFamily="34" charset="0"/>
                <a:cs typeface="Calibri" pitchFamily="34" charset="0"/>
              </a:rPr>
              <a:t>should introduce yourself, mention your academic qualification and give a gist of your purpose for choosing a particular course. You can talk about your goals and how this course can help </a:t>
            </a:r>
            <a:r>
              <a:rPr lang="en-US" sz="2000" dirty="0" err="1">
                <a:latin typeface="Calibri" pitchFamily="34" charset="0"/>
                <a:ea typeface="Calibri" pitchFamily="34" charset="0"/>
                <a:cs typeface="Calibri" pitchFamily="34" charset="0"/>
              </a:rPr>
              <a:t>fulfil</a:t>
            </a:r>
            <a:r>
              <a:rPr lang="en-US" sz="2000" dirty="0">
                <a:latin typeface="Calibri" pitchFamily="34" charset="0"/>
                <a:ea typeface="Calibri" pitchFamily="34" charset="0"/>
                <a:cs typeface="Calibri" pitchFamily="34" charset="0"/>
              </a:rPr>
              <a:t> your dreams. You should be able to demonstrate your understanding of what the course comprises.</a:t>
            </a:r>
          </a:p>
          <a:p>
            <a:r>
              <a:rPr lang="en-US" sz="2000" b="1" dirty="0">
                <a:latin typeface="Calibri" pitchFamily="34" charset="0"/>
                <a:ea typeface="Calibri" pitchFamily="34" charset="0"/>
                <a:cs typeface="Calibri" pitchFamily="34" charset="0"/>
              </a:rPr>
              <a:t>In your second and third paragraphs,</a:t>
            </a:r>
            <a:r>
              <a:rPr lang="en-US" sz="2000" dirty="0">
                <a:latin typeface="Calibri" pitchFamily="34" charset="0"/>
                <a:ea typeface="Calibri" pitchFamily="34" charset="0"/>
                <a:cs typeface="Calibri" pitchFamily="34" charset="0"/>
              </a:rPr>
              <a:t> you can talk about your passion for the subject and mention your academic and related activities and achievements that prove this. If you have professional experience, you can mention that too.</a:t>
            </a:r>
          </a:p>
          <a:p>
            <a:r>
              <a:rPr lang="en-US" sz="2000" b="1" dirty="0">
                <a:latin typeface="Calibri" pitchFamily="34" charset="0"/>
                <a:ea typeface="Calibri" pitchFamily="34" charset="0"/>
                <a:cs typeface="Calibri" pitchFamily="34" charset="0"/>
              </a:rPr>
              <a:t>In the fourth paragraph</a:t>
            </a:r>
            <a:r>
              <a:rPr lang="en-US" sz="2000" dirty="0">
                <a:latin typeface="Calibri" pitchFamily="34" charset="0"/>
                <a:ea typeface="Calibri" pitchFamily="34" charset="0"/>
                <a:cs typeface="Calibri" pitchFamily="34" charset="0"/>
              </a:rPr>
              <a:t>, write about why you decided to pursue this course, at this particular university. Justify your choice with relevant points. You can point out your immediate and long-term goals too.</a:t>
            </a:r>
          </a:p>
          <a:p>
            <a:r>
              <a:rPr lang="en-US" sz="2000" b="1" dirty="0">
                <a:latin typeface="Calibri" pitchFamily="34" charset="0"/>
                <a:ea typeface="Calibri" pitchFamily="34" charset="0"/>
                <a:cs typeface="Calibri" pitchFamily="34" charset="0"/>
              </a:rPr>
              <a:t>In the fifth paragraph</a:t>
            </a:r>
            <a:r>
              <a:rPr lang="en-US" sz="2000" dirty="0">
                <a:latin typeface="Calibri" pitchFamily="34" charset="0"/>
                <a:ea typeface="Calibri" pitchFamily="34" charset="0"/>
                <a:cs typeface="Calibri" pitchFamily="34" charset="0"/>
              </a:rPr>
              <a:t>, add points to convince the admission committee that you make an ideal candidate for the course.</a:t>
            </a:r>
          </a:p>
          <a:p>
            <a:endParaRPr lang="en-US" sz="2000" dirty="0">
              <a:latin typeface="Calibri" pitchFamily="34" charset="0"/>
              <a:ea typeface="Calibri" pitchFamily="34" charset="0"/>
              <a:cs typeface="Calibri" pitchFamily="34" charset="0"/>
            </a:endParaRPr>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3"/>
            <a:ext cx="9601196" cy="757768"/>
          </a:xfrm>
        </p:spPr>
        <p:txBody>
          <a:bodyPr/>
          <a:lstStyle/>
          <a:p>
            <a:r>
              <a:rPr lang="en-US" dirty="0">
                <a:latin typeface="Calibri" pitchFamily="34" charset="0"/>
                <a:ea typeface="Calibri" pitchFamily="34" charset="0"/>
                <a:cs typeface="Calibri" pitchFamily="34" charset="0"/>
              </a:rPr>
              <a:t>Format of an SOP Cont……..</a:t>
            </a:r>
          </a:p>
        </p:txBody>
      </p:sp>
      <p:sp>
        <p:nvSpPr>
          <p:cNvPr id="3" name="Content Placeholder 2"/>
          <p:cNvSpPr>
            <a:spLocks noGrp="1"/>
          </p:cNvSpPr>
          <p:nvPr>
            <p:ph idx="1"/>
          </p:nvPr>
        </p:nvSpPr>
        <p:spPr/>
        <p:txBody>
          <a:bodyPr/>
          <a:lstStyle/>
          <a:p>
            <a:r>
              <a:rPr lang="en-US" b="1" dirty="0">
                <a:latin typeface="Calibri" pitchFamily="34" charset="0"/>
                <a:ea typeface="Calibri" pitchFamily="34" charset="0"/>
                <a:cs typeface="Calibri" pitchFamily="34" charset="0"/>
              </a:rPr>
              <a:t>In a short paragraph</a:t>
            </a:r>
            <a:r>
              <a:rPr lang="en-US" dirty="0">
                <a:latin typeface="Calibri" pitchFamily="34" charset="0"/>
                <a:ea typeface="Calibri" pitchFamily="34" charset="0"/>
                <a:cs typeface="Calibri" pitchFamily="34" charset="0"/>
              </a:rPr>
              <a:t>, mention your extra-curricular activities, projects you have undertaken, voluntary work, papers submitted if any, industry visits, workshops attended, dissertations and your interests and hobbies.</a:t>
            </a:r>
          </a:p>
          <a:p>
            <a:r>
              <a:rPr lang="en-US" b="1" dirty="0">
                <a:latin typeface="Calibri" pitchFamily="34" charset="0"/>
                <a:ea typeface="Calibri" pitchFamily="34" charset="0"/>
                <a:cs typeface="Calibri" pitchFamily="34" charset="0"/>
              </a:rPr>
              <a:t>In your final paragraph</a:t>
            </a:r>
            <a:r>
              <a:rPr lang="en-US" dirty="0">
                <a:latin typeface="Calibri" pitchFamily="34" charset="0"/>
                <a:ea typeface="Calibri" pitchFamily="34" charset="0"/>
                <a:cs typeface="Calibri" pitchFamily="34" charset="0"/>
              </a:rPr>
              <a:t>, you should show the admission committee that you have the qualities and qualifications needed for succeeding in the course and that you will be able to make a difference in society with your success.</a:t>
            </a:r>
          </a:p>
          <a:p>
            <a:endParaRPr lang="en-US" dirty="0">
              <a:latin typeface="Calibri" pitchFamily="34" charset="0"/>
              <a:ea typeface="Calibri" pitchFamily="34" charset="0"/>
              <a:cs typeface="Calibri" pitchFamily="34" charset="0"/>
            </a:endParaRPr>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300" y="393700"/>
            <a:ext cx="8877298" cy="1206501"/>
          </a:xfrm>
        </p:spPr>
        <p:txBody>
          <a:bodyPr/>
          <a:lstStyle/>
          <a:p>
            <a:r>
              <a:rPr lang="en-US" dirty="0">
                <a:latin typeface="Calibri" pitchFamily="34" charset="0"/>
                <a:ea typeface="Calibri" pitchFamily="34" charset="0"/>
                <a:cs typeface="Calibri" pitchFamily="34" charset="0"/>
              </a:rPr>
              <a:t>Tips for writing a good SOP or Statement of Purpose</a:t>
            </a:r>
            <a:br>
              <a:rPr lang="en-US" dirty="0"/>
            </a:br>
            <a:endParaRPr lang="en-US" dirty="0"/>
          </a:p>
        </p:txBody>
      </p:sp>
      <p:sp>
        <p:nvSpPr>
          <p:cNvPr id="3" name="Content Placeholder 2"/>
          <p:cNvSpPr>
            <a:spLocks noGrp="1"/>
          </p:cNvSpPr>
          <p:nvPr>
            <p:ph idx="1"/>
          </p:nvPr>
        </p:nvSpPr>
        <p:spPr>
          <a:xfrm>
            <a:off x="1295401" y="2476500"/>
            <a:ext cx="9601196" cy="3399368"/>
          </a:xfrm>
        </p:spPr>
        <p:txBody>
          <a:bodyPr/>
          <a:lstStyle/>
          <a:p>
            <a:r>
              <a:rPr lang="en-US" sz="1800" dirty="0">
                <a:latin typeface="Calibri" pitchFamily="34" charset="0"/>
                <a:ea typeface="Calibri" pitchFamily="34" charset="0"/>
                <a:cs typeface="Calibri" pitchFamily="34" charset="0"/>
              </a:rPr>
              <a:t>Font style and size are vital while drafting an SOP. These are often missed or not followed by students while drafting an SOP.</a:t>
            </a:r>
          </a:p>
          <a:p>
            <a:r>
              <a:rPr lang="en-US" sz="1800" dirty="0">
                <a:latin typeface="Calibri" pitchFamily="34" charset="0"/>
                <a:ea typeface="Calibri" pitchFamily="34" charset="0"/>
                <a:cs typeface="Calibri" pitchFamily="34" charset="0"/>
              </a:rPr>
              <a:t>Write your SOP in the active voice and let it have a positive feel altogether.</a:t>
            </a:r>
          </a:p>
          <a:p>
            <a:r>
              <a:rPr lang="en-US" sz="1800" dirty="0">
                <a:latin typeface="Calibri" pitchFamily="34" charset="0"/>
                <a:ea typeface="Calibri" pitchFamily="34" charset="0"/>
                <a:cs typeface="Calibri" pitchFamily="34" charset="0"/>
              </a:rPr>
              <a:t>The SOP should have a formal tone, but keep it conversational.</a:t>
            </a:r>
          </a:p>
          <a:p>
            <a:r>
              <a:rPr lang="en-US" sz="1800" dirty="0">
                <a:latin typeface="Calibri" pitchFamily="34" charset="0"/>
                <a:ea typeface="Calibri" pitchFamily="34" charset="0"/>
                <a:cs typeface="Calibri" pitchFamily="34" charset="0"/>
              </a:rPr>
              <a:t>It should have continuity.</a:t>
            </a:r>
          </a:p>
          <a:p>
            <a:r>
              <a:rPr lang="en-US" sz="1800" dirty="0">
                <a:latin typeface="Calibri" pitchFamily="34" charset="0"/>
                <a:ea typeface="Calibri" pitchFamily="34" charset="0"/>
                <a:cs typeface="Calibri" pitchFamily="34" charset="0"/>
              </a:rPr>
              <a:t>Follow the instructions, if any, given by the institution. For example, you might be asked to limit your SOP to one page.</a:t>
            </a:r>
          </a:p>
          <a:p>
            <a:r>
              <a:rPr lang="en-US" sz="1800" dirty="0">
                <a:latin typeface="Calibri" pitchFamily="34" charset="0"/>
                <a:ea typeface="Calibri" pitchFamily="34" charset="0"/>
                <a:cs typeface="Calibri" pitchFamily="34" charset="0"/>
              </a:rPr>
              <a:t>Use examples in your SOP to garner the attention of the reader. These will stand out more than generic statements.</a:t>
            </a:r>
          </a:p>
          <a:p>
            <a:r>
              <a:rPr lang="en-US" sz="1800" dirty="0">
                <a:latin typeface="Calibri" pitchFamily="34" charset="0"/>
                <a:ea typeface="Calibri" pitchFamily="34" charset="0"/>
                <a:cs typeface="Calibri" pitchFamily="34" charset="0"/>
              </a:rPr>
              <a:t>Keep editing and rewriting, till the last date you send it across. The more you edit, the better your work becomes. If you are running out of words, let the draft sit in one corner for a few days, and then get back to it with a fresh mind.</a:t>
            </a:r>
          </a:p>
          <a:p>
            <a:r>
              <a:rPr lang="en-US" sz="1800" dirty="0">
                <a:latin typeface="Calibri" pitchFamily="34" charset="0"/>
                <a:ea typeface="Calibri" pitchFamily="34" charset="0"/>
                <a:cs typeface="Calibri" pitchFamily="34" charset="0"/>
              </a:rPr>
              <a:t>Your SOP should be tweaked based on the institution or course that you are applying to.</a:t>
            </a:r>
          </a:p>
          <a:p>
            <a:endParaRPr lang="en-US" sz="1800" dirty="0">
              <a:latin typeface="Calibri" pitchFamily="34" charset="0"/>
              <a:ea typeface="Calibri" pitchFamily="34" charset="0"/>
              <a:cs typeface="Calibri" pitchFamily="34" charset="0"/>
            </a:endParaRPr>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itchFamily="34" charset="0"/>
                <a:ea typeface="Calibri" pitchFamily="34" charset="0"/>
                <a:cs typeface="Calibri" pitchFamily="34" charset="0"/>
              </a:rPr>
              <a:t>Seminar and Conference</a:t>
            </a:r>
          </a:p>
        </p:txBody>
      </p:sp>
      <p:sp>
        <p:nvSpPr>
          <p:cNvPr id="3" name="Content Placeholder 2"/>
          <p:cNvSpPr>
            <a:spLocks noGrp="1"/>
          </p:cNvSpPr>
          <p:nvPr>
            <p:ph idx="1"/>
          </p:nvPr>
        </p:nvSpPr>
        <p:spPr/>
        <p:txBody>
          <a:bodyPr>
            <a:normAutofit/>
          </a:bodyPr>
          <a:lstStyle/>
          <a:p>
            <a:pPr algn="just"/>
            <a:r>
              <a:rPr lang="en-US" sz="2000" dirty="0">
                <a:latin typeface="Calibri" pitchFamily="34" charset="0"/>
                <a:ea typeface="Calibri" pitchFamily="34" charset="0"/>
                <a:cs typeface="Calibri" pitchFamily="34" charset="0"/>
              </a:rPr>
              <a:t>A conference is a formal meeting where people congregate to discuss a specific area of common interest while a seminar is an educational forum where members meet to acquire knowledge about a particular area.</a:t>
            </a:r>
          </a:p>
          <a:p>
            <a:pPr algn="just"/>
            <a:r>
              <a:rPr lang="en-US" sz="2000" dirty="0">
                <a:latin typeface="Calibri" pitchFamily="34" charset="0"/>
                <a:ea typeface="Calibri" pitchFamily="34" charset="0"/>
                <a:cs typeface="Calibri" pitchFamily="34" charset="0"/>
              </a:rPr>
              <a:t>Seminars take short period because they focus on a specific area while conferences may last for an extended duration since members discuss and share their opinion concerning the subject matter.</a:t>
            </a:r>
          </a:p>
          <a:p>
            <a:pPr algn="just"/>
            <a:r>
              <a:rPr lang="en-US" sz="2000" dirty="0">
                <a:latin typeface="Calibri" pitchFamily="34" charset="0"/>
                <a:ea typeface="Calibri" pitchFamily="34" charset="0"/>
                <a:cs typeface="Calibri" pitchFamily="34" charset="0"/>
              </a:rPr>
              <a:t>There is active participation in a conference where all the participants are required to give their feelings and opinions about a specific aspect while seminars offer limited involvement because participants receive directions from an expert.</a:t>
            </a:r>
          </a:p>
        </p:txBody>
      </p:sp>
      <p:pic>
        <p:nvPicPr>
          <p:cNvPr id="7" name="Picture 6">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
        <p:nvSpPr>
          <p:cNvPr id="5" name="Rectangle 4"/>
          <p:cNvSpPr/>
          <p:nvPr/>
        </p:nvSpPr>
        <p:spPr>
          <a:xfrm>
            <a:off x="9486900" y="165100"/>
            <a:ext cx="22352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TOPIC 7</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4600" y="355601"/>
            <a:ext cx="7874000" cy="800100"/>
          </a:xfrm>
        </p:spPr>
        <p:txBody>
          <a:bodyPr/>
          <a:lstStyle/>
          <a:p>
            <a:r>
              <a:rPr lang="en-US" sz="2800" dirty="0">
                <a:solidFill>
                  <a:srgbClr val="0070C0"/>
                </a:solidFill>
                <a:latin typeface="Calibri" pitchFamily="34" charset="0"/>
                <a:ea typeface="Calibri" pitchFamily="34" charset="0"/>
                <a:cs typeface="Calibri" pitchFamily="34" charset="0"/>
              </a:rPr>
              <a:t>Seminar and Conference………………contd.</a:t>
            </a:r>
          </a:p>
        </p:txBody>
      </p:sp>
      <p:sp>
        <p:nvSpPr>
          <p:cNvPr id="3" name="Content Placeholder 2"/>
          <p:cNvSpPr>
            <a:spLocks noGrp="1"/>
          </p:cNvSpPr>
          <p:nvPr>
            <p:ph idx="1"/>
          </p:nvPr>
        </p:nvSpPr>
        <p:spPr>
          <a:xfrm>
            <a:off x="1295401" y="2556932"/>
            <a:ext cx="4356099" cy="2916768"/>
          </a:xfrm>
        </p:spPr>
        <p:txBody>
          <a:bodyPr/>
          <a:lstStyle/>
          <a:p>
            <a:pPr algn="just">
              <a:buNone/>
            </a:pPr>
            <a:r>
              <a:rPr lang="en-US" sz="2000" dirty="0">
                <a:latin typeface="Calibri" pitchFamily="34" charset="0"/>
                <a:ea typeface="Calibri" pitchFamily="34" charset="0"/>
                <a:cs typeface="Calibri" pitchFamily="34" charset="0"/>
              </a:rPr>
              <a:t>   </a:t>
            </a:r>
            <a:r>
              <a:rPr lang="en-US" sz="2400" dirty="0">
                <a:latin typeface="Calibri" pitchFamily="34" charset="0"/>
                <a:ea typeface="Calibri" pitchFamily="34" charset="0"/>
                <a:cs typeface="Calibri" pitchFamily="34" charset="0"/>
              </a:rPr>
              <a:t>A seminar takes an academic forum where participants acquire skills and knowledge and are given a certificate while conferences take a consultative view for discussion and members are not given a certificate</a:t>
            </a:r>
            <a:r>
              <a:rPr lang="en-US" sz="2000" dirty="0">
                <a:latin typeface="Calibri" pitchFamily="34" charset="0"/>
                <a:ea typeface="Calibri" pitchFamily="34" charset="0"/>
                <a:cs typeface="Calibri" pitchFamily="34" charset="0"/>
              </a:rPr>
              <a:t>.</a:t>
            </a:r>
          </a:p>
        </p:txBody>
      </p:sp>
      <p:pic>
        <p:nvPicPr>
          <p:cNvPr id="7" name="Picture 6" descr="download (9).jpg"/>
          <p:cNvPicPr>
            <a:picLocks noChangeAspect="1"/>
          </p:cNvPicPr>
          <p:nvPr/>
        </p:nvPicPr>
        <p:blipFill>
          <a:blip r:embed="rId2" cstate="print"/>
          <a:stretch>
            <a:fillRect/>
          </a:stretch>
        </p:blipFill>
        <p:spPr>
          <a:xfrm>
            <a:off x="6132146" y="2492086"/>
            <a:ext cx="3176954" cy="16090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download (8).jpg"/>
          <p:cNvPicPr>
            <a:picLocks noChangeAspect="1"/>
          </p:cNvPicPr>
          <p:nvPr/>
        </p:nvPicPr>
        <p:blipFill>
          <a:blip r:embed="rId3" cstate="print"/>
          <a:stretch>
            <a:fillRect/>
          </a:stretch>
        </p:blipFill>
        <p:spPr>
          <a:xfrm>
            <a:off x="6048377" y="4305300"/>
            <a:ext cx="3379401" cy="18024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0B46E13C-371B-CF87-F566-120D759C87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E6ADB-A5AA-1B0C-A9D9-E33406B8AB23}"/>
              </a:ext>
            </a:extLst>
          </p:cNvPr>
          <p:cNvSpPr>
            <a:spLocks noGrp="1"/>
          </p:cNvSpPr>
          <p:nvPr>
            <p:ph type="title"/>
          </p:nvPr>
        </p:nvSpPr>
        <p:spPr/>
        <p:txBody>
          <a:bodyPr/>
          <a:lstStyle/>
          <a:p>
            <a:r>
              <a:rPr lang="en-IN" dirty="0">
                <a:latin typeface="Calibri" pitchFamily="34" charset="0"/>
                <a:ea typeface="Calibri" pitchFamily="34" charset="0"/>
                <a:cs typeface="Calibri" pitchFamily="34" charset="0"/>
              </a:rPr>
              <a:t>Hybrid/Combination</a:t>
            </a:r>
          </a:p>
        </p:txBody>
      </p:sp>
      <p:sp>
        <p:nvSpPr>
          <p:cNvPr id="3" name="Content Placeholder 2">
            <a:extLst>
              <a:ext uri="{FF2B5EF4-FFF2-40B4-BE49-F238E27FC236}">
                <a16:creationId xmlns:a16="http://schemas.microsoft.com/office/drawing/2014/main" id="{FBEC5657-52C0-F720-A8A0-0053AC8A953F}"/>
              </a:ext>
            </a:extLst>
          </p:cNvPr>
          <p:cNvSpPr>
            <a:spLocks noGrp="1"/>
          </p:cNvSpPr>
          <p:nvPr>
            <p:ph idx="1"/>
          </p:nvPr>
        </p:nvSpPr>
        <p:spPr/>
        <p:txBody>
          <a:bodyPr/>
          <a:lstStyle/>
          <a:p>
            <a:pPr marL="342900" lvl="0" indent="-342900" algn="just">
              <a:buFont typeface="Wingdings" pitchFamily="2" charset="2"/>
              <a:buChar char="§"/>
            </a:pPr>
            <a:r>
              <a:rPr lang="en-US" dirty="0">
                <a:effectLst/>
                <a:latin typeface="Calibri" pitchFamily="34" charset="0"/>
                <a:ea typeface="Calibri" pitchFamily="34" charset="0"/>
                <a:cs typeface="Calibri" pitchFamily="34" charset="0"/>
              </a:rPr>
              <a:t>Includes the best features of the chronological and functional resume.</a:t>
            </a:r>
            <a:endParaRPr lang="en-IN" dirty="0">
              <a:effectLst/>
              <a:latin typeface="Calibri" pitchFamily="34" charset="0"/>
              <a:ea typeface="Calibri" pitchFamily="34" charset="0"/>
              <a:cs typeface="Calibri" pitchFamily="34" charset="0"/>
            </a:endParaRPr>
          </a:p>
          <a:p>
            <a:pPr marL="342900" lvl="0" indent="-342900" algn="just">
              <a:buFont typeface="Wingdings" pitchFamily="2" charset="2"/>
              <a:buChar char="§"/>
            </a:pPr>
            <a:r>
              <a:rPr lang="en-US" dirty="0">
                <a:effectLst/>
                <a:latin typeface="Calibri" pitchFamily="34" charset="0"/>
                <a:ea typeface="Calibri" pitchFamily="34" charset="0"/>
                <a:cs typeface="Calibri" pitchFamily="34" charset="0"/>
              </a:rPr>
              <a:t>Not commonly used as it tends to be very long and repetitive.</a:t>
            </a:r>
            <a:endParaRPr lang="en-IN" dirty="0">
              <a:effectLst/>
              <a:latin typeface="Calibri" pitchFamily="34" charset="0"/>
              <a:ea typeface="Calibri" pitchFamily="34" charset="0"/>
              <a:cs typeface="Calibri" pitchFamily="34" charset="0"/>
            </a:endParaRPr>
          </a:p>
          <a:p>
            <a:pPr marL="0" indent="0">
              <a:buNone/>
            </a:pPr>
            <a:endParaRPr lang="en-IN" dirty="0"/>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Tree>
    <p:extLst>
      <p:ext uri="{BB962C8B-B14F-4D97-AF65-F5344CB8AC3E}">
        <p14:creationId xmlns:p14="http://schemas.microsoft.com/office/powerpoint/2010/main" val="18061036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Seminar </a:t>
            </a:r>
          </a:p>
        </p:txBody>
      </p:sp>
      <p:sp>
        <p:nvSpPr>
          <p:cNvPr id="3" name="Content Placeholder 2"/>
          <p:cNvSpPr>
            <a:spLocks noGrp="1"/>
          </p:cNvSpPr>
          <p:nvPr>
            <p:ph idx="1"/>
          </p:nvPr>
        </p:nvSpPr>
        <p:spPr>
          <a:xfrm>
            <a:off x="533400" y="2527300"/>
            <a:ext cx="11353800" cy="3598864"/>
          </a:xfrm>
        </p:spPr>
        <p:txBody>
          <a:bodyPr>
            <a:normAutofit/>
          </a:bodyPr>
          <a:lstStyle/>
          <a:p>
            <a:r>
              <a:rPr lang="en-US" dirty="0"/>
              <a:t>A seminar paper is a record of what you say to the group about a topic you have studied </a:t>
            </a:r>
          </a:p>
          <a:p>
            <a:pPr lvl="0" algn="just"/>
            <a:r>
              <a:rPr lang="en-US" dirty="0"/>
              <a:t>It has the function of bringing together small group for frequent meeting, focusing each time on some particular subject </a:t>
            </a:r>
          </a:p>
          <a:p>
            <a:r>
              <a:rPr lang="en-US" dirty="0"/>
              <a:t>Preparing a seminar paper gives you practice in technical writing which will help you when you write your thesis</a:t>
            </a:r>
          </a:p>
          <a:p>
            <a:endParaRPr lang="en-US" dirty="0"/>
          </a:p>
          <a:p>
            <a:endParaRPr lang="en-US" dirty="0"/>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413000"/>
            <a:ext cx="11684000" cy="4064000"/>
          </a:xfrm>
        </p:spPr>
        <p:txBody>
          <a:bodyPr>
            <a:normAutofit/>
          </a:bodyPr>
          <a:lstStyle/>
          <a:p>
            <a:pPr algn="just"/>
            <a:r>
              <a:rPr lang="en-US" dirty="0"/>
              <a:t>The type of seminar paper may be empirical, theoretical, critical or methodological in nature.</a:t>
            </a:r>
          </a:p>
          <a:p>
            <a:pPr algn="just"/>
            <a:r>
              <a:rPr lang="en-US" dirty="0"/>
              <a:t>A critical review is the summarization and evaluation of the ideas and information in an article.</a:t>
            </a:r>
          </a:p>
          <a:p>
            <a:pPr algn="just"/>
            <a:r>
              <a:rPr lang="en-US" dirty="0"/>
              <a:t>The review seeks to describe, summarize, evaluate, clarify and /or integrate the content of primary reports.</a:t>
            </a:r>
          </a:p>
          <a:p>
            <a:pPr algn="just"/>
            <a:r>
              <a:rPr lang="en-US" dirty="0"/>
              <a:t>The seminar paper need not be a report of original and independent research. </a:t>
            </a:r>
          </a:p>
          <a:p>
            <a:pPr>
              <a:buNone/>
            </a:pPr>
            <a:endParaRPr lang="en-US" dirty="0"/>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
        <p:nvSpPr>
          <p:cNvPr id="5" name="Rectangle 4"/>
          <p:cNvSpPr/>
          <p:nvPr/>
        </p:nvSpPr>
        <p:spPr>
          <a:xfrm>
            <a:off x="2921000" y="647700"/>
            <a:ext cx="6527800" cy="10795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dirty="0"/>
              <a:t>Seminar Paper</a:t>
            </a:r>
            <a:endParaRPr lang="en-US" sz="440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628900"/>
            <a:ext cx="10972800" cy="3497264"/>
          </a:xfrm>
        </p:spPr>
        <p:txBody>
          <a:bodyPr>
            <a:normAutofit fontScale="92500"/>
          </a:bodyPr>
          <a:lstStyle/>
          <a:p>
            <a:pPr algn="ctr">
              <a:buNone/>
            </a:pPr>
            <a:endParaRPr lang="en-US" dirty="0">
              <a:solidFill>
                <a:srgbClr val="C00000"/>
              </a:solidFill>
            </a:endParaRPr>
          </a:p>
          <a:p>
            <a:pPr lvl="0">
              <a:buNone/>
            </a:pPr>
            <a:r>
              <a:rPr lang="en-US" dirty="0"/>
              <a:t>Generally, there is no universally accepted standard of writing seminar</a:t>
            </a:r>
          </a:p>
          <a:p>
            <a:pPr lvl="0">
              <a:buFont typeface="Wingdings" pitchFamily="2" charset="2"/>
              <a:buChar char="§"/>
            </a:pPr>
            <a:r>
              <a:rPr lang="en-US" dirty="0"/>
              <a:t>In most academic paper, a seminar must contain at least four basic elements: </a:t>
            </a:r>
          </a:p>
          <a:p>
            <a:pPr lvl="0">
              <a:buFont typeface="Wingdings" pitchFamily="2" charset="2"/>
              <a:buChar char="§"/>
            </a:pPr>
            <a:r>
              <a:rPr lang="en-US" dirty="0"/>
              <a:t>Title</a:t>
            </a:r>
          </a:p>
          <a:p>
            <a:pPr lvl="0">
              <a:buFont typeface="Wingdings" pitchFamily="2" charset="2"/>
              <a:buChar char="§"/>
            </a:pPr>
            <a:r>
              <a:rPr lang="en-US" dirty="0"/>
              <a:t>Text contains an introduction or background information section</a:t>
            </a:r>
          </a:p>
          <a:p>
            <a:pPr lvl="0">
              <a:buFont typeface="Wingdings" pitchFamily="2" charset="2"/>
              <a:buChar char="§"/>
            </a:pPr>
            <a:r>
              <a:rPr lang="en-US" dirty="0"/>
              <a:t>The body of review containing the discussion of sources</a:t>
            </a:r>
          </a:p>
          <a:p>
            <a:pPr lvl="0">
              <a:buFont typeface="Wingdings" pitchFamily="2" charset="2"/>
              <a:buChar char="§"/>
            </a:pPr>
            <a:r>
              <a:rPr lang="en-US" dirty="0"/>
              <a:t>Conclusion and /or recommendation section of the paper</a:t>
            </a:r>
          </a:p>
          <a:p>
            <a:endParaRPr lang="en-US" dirty="0"/>
          </a:p>
          <a:p>
            <a:endParaRPr lang="en-US" dirty="0"/>
          </a:p>
        </p:txBody>
      </p:sp>
      <p:sp>
        <p:nvSpPr>
          <p:cNvPr id="4" name="Rectangle 3"/>
          <p:cNvSpPr/>
          <p:nvPr/>
        </p:nvSpPr>
        <p:spPr>
          <a:xfrm>
            <a:off x="2387600" y="939800"/>
            <a:ext cx="5897461" cy="1200329"/>
          </a:xfrm>
          <a:prstGeom prst="rect">
            <a:avLst/>
          </a:prstGeom>
        </p:spPr>
        <p:txBody>
          <a:bodyPr wrap="square">
            <a:spAutoFit/>
          </a:bodyPr>
          <a:lstStyle/>
          <a:p>
            <a:pPr algn="ctr">
              <a:buNone/>
            </a:pPr>
            <a:r>
              <a:rPr lang="en-US" sz="3600" dirty="0"/>
              <a:t>General Format for Writing the Seminar Paper</a:t>
            </a:r>
          </a:p>
        </p:txBody>
      </p:sp>
      <p:pic>
        <p:nvPicPr>
          <p:cNvPr id="5" name="Picture 4">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of Seminar Paper</a:t>
            </a:r>
            <a:br>
              <a:rPr lang="en-US" dirty="0"/>
            </a:br>
            <a:endParaRPr lang="en-US" dirty="0"/>
          </a:p>
        </p:txBody>
      </p:sp>
      <p:sp>
        <p:nvSpPr>
          <p:cNvPr id="3" name="Content Placeholder 2"/>
          <p:cNvSpPr>
            <a:spLocks noGrp="1"/>
          </p:cNvSpPr>
          <p:nvPr>
            <p:ph idx="1"/>
          </p:nvPr>
        </p:nvSpPr>
        <p:spPr>
          <a:xfrm>
            <a:off x="1295401" y="2556932"/>
            <a:ext cx="9601196" cy="3318936"/>
          </a:xfrm>
        </p:spPr>
        <p:txBody>
          <a:bodyPr/>
          <a:lstStyle/>
          <a:p>
            <a:pPr marL="514350" indent="-514350">
              <a:buAutoNum type="arabicPeriod"/>
            </a:pPr>
            <a:r>
              <a:rPr lang="en-US" dirty="0"/>
              <a:t>Title </a:t>
            </a:r>
          </a:p>
          <a:p>
            <a:pPr marL="514350" indent="-514350">
              <a:buNone/>
            </a:pPr>
            <a:r>
              <a:rPr lang="en-US" dirty="0"/>
              <a:t>2.	Author’s name </a:t>
            </a:r>
          </a:p>
          <a:p>
            <a:pPr>
              <a:buNone/>
            </a:pPr>
            <a:r>
              <a:rPr lang="en-US" dirty="0"/>
              <a:t>3     Approval Sheet</a:t>
            </a:r>
          </a:p>
          <a:p>
            <a:pPr>
              <a:buNone/>
            </a:pPr>
            <a:r>
              <a:rPr lang="en-US" dirty="0"/>
              <a:t>4.   Abstract </a:t>
            </a:r>
          </a:p>
          <a:p>
            <a:pPr>
              <a:buNone/>
            </a:pPr>
            <a:r>
              <a:rPr lang="en-US" dirty="0"/>
              <a:t>5    Acknowledgement </a:t>
            </a:r>
          </a:p>
          <a:p>
            <a:pPr>
              <a:buNone/>
            </a:pPr>
            <a:r>
              <a:rPr lang="en-US" dirty="0"/>
              <a:t>6.   Table of contents </a:t>
            </a:r>
          </a:p>
          <a:p>
            <a:pPr>
              <a:buNone/>
            </a:pPr>
            <a:r>
              <a:rPr lang="en-US" dirty="0"/>
              <a:t>    a. List of tables </a:t>
            </a:r>
          </a:p>
          <a:p>
            <a:pPr>
              <a:buNone/>
            </a:pPr>
            <a:r>
              <a:rPr lang="en-US" dirty="0"/>
              <a:t>    b. List of figures</a:t>
            </a:r>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of Seminar Paper</a:t>
            </a:r>
            <a:br>
              <a:rPr lang="en-US" dirty="0"/>
            </a:br>
            <a:endParaRPr lang="en-US" dirty="0"/>
          </a:p>
        </p:txBody>
      </p:sp>
      <p:sp>
        <p:nvSpPr>
          <p:cNvPr id="3" name="Content Placeholder 2"/>
          <p:cNvSpPr>
            <a:spLocks noGrp="1"/>
          </p:cNvSpPr>
          <p:nvPr>
            <p:ph idx="1"/>
          </p:nvPr>
        </p:nvSpPr>
        <p:spPr>
          <a:xfrm>
            <a:off x="1295401" y="2556932"/>
            <a:ext cx="9601196" cy="3729568"/>
          </a:xfrm>
        </p:spPr>
        <p:txBody>
          <a:bodyPr/>
          <a:lstStyle/>
          <a:p>
            <a:pPr>
              <a:buNone/>
            </a:pPr>
            <a:r>
              <a:rPr lang="en-US" dirty="0"/>
              <a:t>   7.	Text/content </a:t>
            </a:r>
          </a:p>
          <a:p>
            <a:pPr>
              <a:buNone/>
            </a:pPr>
            <a:r>
              <a:rPr lang="en-US" dirty="0"/>
              <a:t>	A.	Introduction </a:t>
            </a:r>
          </a:p>
          <a:p>
            <a:pPr>
              <a:buNone/>
            </a:pPr>
            <a:r>
              <a:rPr lang="en-US" dirty="0"/>
              <a:t>	B.	Background </a:t>
            </a:r>
          </a:p>
          <a:p>
            <a:pPr>
              <a:buNone/>
            </a:pPr>
            <a:r>
              <a:rPr lang="en-US" dirty="0"/>
              <a:t>	C.	Objective </a:t>
            </a:r>
          </a:p>
          <a:p>
            <a:pPr>
              <a:buNone/>
            </a:pPr>
            <a:r>
              <a:rPr lang="en-US" dirty="0"/>
              <a:t>	D.	Review and discussion</a:t>
            </a:r>
          </a:p>
          <a:p>
            <a:pPr>
              <a:buNone/>
            </a:pPr>
            <a:r>
              <a:rPr lang="en-US" dirty="0"/>
              <a:t>	E.	Conclusion</a:t>
            </a:r>
          </a:p>
          <a:p>
            <a:pPr>
              <a:buNone/>
            </a:pPr>
            <a:r>
              <a:rPr lang="en-US" dirty="0"/>
              <a:t>	8.	Reference</a:t>
            </a:r>
          </a:p>
          <a:p>
            <a:endParaRPr lang="en-US" dirty="0"/>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603500"/>
            <a:ext cx="10972800" cy="3797300"/>
          </a:xfrm>
        </p:spPr>
        <p:txBody>
          <a:bodyPr>
            <a:normAutofit fontScale="25000" lnSpcReduction="20000"/>
          </a:bodyPr>
          <a:lstStyle/>
          <a:p>
            <a:pPr>
              <a:buNone/>
            </a:pPr>
            <a:r>
              <a:rPr lang="en-US" sz="11200" dirty="0"/>
              <a:t>The title of  seminar paper should  state your topic exactly in the smallest possible number of words </a:t>
            </a:r>
          </a:p>
          <a:p>
            <a:pPr algn="just">
              <a:buFont typeface="Wingdings" pitchFamily="2" charset="2"/>
              <a:buChar char="§"/>
            </a:pPr>
            <a:endParaRPr lang="en-US" sz="11200" dirty="0"/>
          </a:p>
          <a:p>
            <a:pPr algn="just">
              <a:buFont typeface="Wingdings" pitchFamily="2" charset="2"/>
              <a:buChar char="§"/>
            </a:pPr>
            <a:r>
              <a:rPr lang="en-US" sz="11200" b="1" dirty="0"/>
              <a:t> </a:t>
            </a:r>
            <a:r>
              <a:rPr lang="en-US" sz="11200" dirty="0"/>
              <a:t>First you must have a clear cut idea about the topic you choose </a:t>
            </a:r>
          </a:p>
          <a:p>
            <a:pPr>
              <a:buFont typeface="Wingdings" pitchFamily="2" charset="2"/>
              <a:buChar char="§"/>
            </a:pPr>
            <a:endParaRPr lang="en-US" sz="11200" dirty="0"/>
          </a:p>
          <a:p>
            <a:pPr>
              <a:buFont typeface="Wingdings" pitchFamily="2" charset="2"/>
              <a:buChar char="§"/>
            </a:pPr>
            <a:r>
              <a:rPr lang="en-US" sz="11200" dirty="0"/>
              <a:t>Contains as few words as possible (two lines) </a:t>
            </a:r>
          </a:p>
          <a:p>
            <a:pPr>
              <a:buFont typeface="Wingdings" pitchFamily="2" charset="2"/>
              <a:buChar char="§"/>
            </a:pPr>
            <a:endParaRPr lang="en-US" sz="11200" dirty="0"/>
          </a:p>
          <a:p>
            <a:pPr>
              <a:buFont typeface="Wingdings" pitchFamily="2" charset="2"/>
              <a:buChar char="§"/>
            </a:pPr>
            <a:r>
              <a:rPr lang="en-US" sz="11200" dirty="0"/>
              <a:t>Describes the contents of the paper accurately </a:t>
            </a:r>
          </a:p>
          <a:p>
            <a:pPr>
              <a:buFont typeface="Wingdings" pitchFamily="2" charset="2"/>
              <a:buChar char="§"/>
            </a:pPr>
            <a:r>
              <a:rPr lang="en-US" sz="11200" dirty="0"/>
              <a:t> </a:t>
            </a:r>
          </a:p>
          <a:p>
            <a:pPr>
              <a:buFont typeface="Wingdings" pitchFamily="2" charset="2"/>
              <a:buChar char="§"/>
            </a:pPr>
            <a:r>
              <a:rPr lang="en-US" sz="11200" dirty="0"/>
              <a:t>Describes the subject as specifically as possible </a:t>
            </a:r>
          </a:p>
          <a:p>
            <a:pPr>
              <a:buNone/>
            </a:pPr>
            <a:r>
              <a:rPr lang="en-US" sz="11200" dirty="0"/>
              <a:t> </a:t>
            </a:r>
          </a:p>
        </p:txBody>
      </p:sp>
      <p:sp>
        <p:nvSpPr>
          <p:cNvPr id="4" name="Rectangle 3"/>
          <p:cNvSpPr/>
          <p:nvPr/>
        </p:nvSpPr>
        <p:spPr>
          <a:xfrm>
            <a:off x="3073400" y="647700"/>
            <a:ext cx="4554013" cy="646331"/>
          </a:xfrm>
          <a:prstGeom prst="rect">
            <a:avLst/>
          </a:prstGeom>
        </p:spPr>
        <p:txBody>
          <a:bodyPr wrap="square">
            <a:spAutoFit/>
          </a:bodyPr>
          <a:lstStyle/>
          <a:p>
            <a:pPr>
              <a:buNone/>
            </a:pPr>
            <a:r>
              <a:rPr lang="en-US" dirty="0"/>
              <a:t>                          </a:t>
            </a:r>
            <a:r>
              <a:rPr lang="en-US" sz="3600" dirty="0"/>
              <a:t>Title </a:t>
            </a:r>
          </a:p>
        </p:txBody>
      </p:sp>
      <p:pic>
        <p:nvPicPr>
          <p:cNvPr id="5" name="Picture 4">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501900"/>
            <a:ext cx="10972800" cy="3822700"/>
          </a:xfrm>
        </p:spPr>
        <p:txBody>
          <a:bodyPr>
            <a:normAutofit fontScale="25000" lnSpcReduction="20000"/>
          </a:bodyPr>
          <a:lstStyle/>
          <a:p>
            <a:pPr>
              <a:buNone/>
            </a:pPr>
            <a:endParaRPr lang="en-US" sz="11200" dirty="0">
              <a:solidFill>
                <a:srgbClr val="C00000"/>
              </a:solidFill>
            </a:endParaRPr>
          </a:p>
          <a:p>
            <a:pPr>
              <a:buNone/>
            </a:pPr>
            <a:endParaRPr lang="en-US" sz="9600" dirty="0"/>
          </a:p>
          <a:p>
            <a:pPr>
              <a:buFont typeface="Wingdings" pitchFamily="2" charset="2"/>
              <a:buChar char="§"/>
            </a:pPr>
            <a:r>
              <a:rPr lang="en-US" sz="9600" dirty="0"/>
              <a:t>The abstract should state the most important facts and ideas in your paper</a:t>
            </a:r>
          </a:p>
          <a:p>
            <a:pPr>
              <a:buFont typeface="Wingdings" pitchFamily="2" charset="2"/>
              <a:buChar char="§"/>
            </a:pPr>
            <a:r>
              <a:rPr lang="en-US" sz="9600" dirty="0"/>
              <a:t>It should be complete in itself </a:t>
            </a:r>
          </a:p>
          <a:p>
            <a:pPr>
              <a:buFont typeface="Wingdings" pitchFamily="2" charset="2"/>
              <a:buChar char="§"/>
            </a:pPr>
            <a:r>
              <a:rPr lang="en-US" sz="9600" dirty="0"/>
              <a:t>It consists of a brief paragraph </a:t>
            </a:r>
          </a:p>
          <a:p>
            <a:pPr>
              <a:buFont typeface="Wingdings" pitchFamily="2" charset="2"/>
              <a:buChar char="§"/>
            </a:pPr>
            <a:r>
              <a:rPr lang="en-US" sz="9600" dirty="0"/>
              <a:t>Is short (200-300 words in one paragraph)</a:t>
            </a:r>
          </a:p>
          <a:p>
            <a:pPr>
              <a:buFont typeface="Wingdings" pitchFamily="2" charset="2"/>
              <a:buChar char="§"/>
            </a:pPr>
            <a:r>
              <a:rPr lang="en-US" sz="9600" dirty="0"/>
              <a:t>The purpose is to stimulate the expert in your subject area to read on </a:t>
            </a:r>
          </a:p>
          <a:p>
            <a:pPr>
              <a:buFont typeface="Wingdings" pitchFamily="2" charset="2"/>
              <a:buChar char="§"/>
            </a:pPr>
            <a:r>
              <a:rPr lang="en-US" sz="9600" dirty="0"/>
              <a:t>The abstract should state clearly the reports objectives of the research</a:t>
            </a:r>
          </a:p>
          <a:p>
            <a:pPr>
              <a:buNone/>
            </a:pPr>
            <a:endParaRPr lang="en-US" sz="9600" dirty="0"/>
          </a:p>
          <a:p>
            <a:pPr>
              <a:buNone/>
            </a:pPr>
            <a:endParaRPr lang="en-US" sz="9600" dirty="0"/>
          </a:p>
          <a:p>
            <a:pPr>
              <a:buNone/>
            </a:pPr>
            <a:endParaRPr lang="en-US" sz="9600" dirty="0"/>
          </a:p>
        </p:txBody>
      </p:sp>
      <p:sp>
        <p:nvSpPr>
          <p:cNvPr id="4" name="Rectangle 3"/>
          <p:cNvSpPr/>
          <p:nvPr/>
        </p:nvSpPr>
        <p:spPr>
          <a:xfrm>
            <a:off x="3575919" y="520700"/>
            <a:ext cx="5040162" cy="584775"/>
          </a:xfrm>
          <a:prstGeom prst="rect">
            <a:avLst/>
          </a:prstGeom>
        </p:spPr>
        <p:txBody>
          <a:bodyPr wrap="square">
            <a:spAutoFit/>
          </a:bodyPr>
          <a:lstStyle/>
          <a:p>
            <a:r>
              <a:rPr lang="en-US" sz="3200" dirty="0">
                <a:solidFill>
                  <a:srgbClr val="C00000"/>
                </a:solidFill>
              </a:rPr>
              <a:t>            </a:t>
            </a:r>
            <a:r>
              <a:rPr lang="en-US" sz="3200" dirty="0"/>
              <a:t>Abstract </a:t>
            </a:r>
          </a:p>
        </p:txBody>
      </p:sp>
      <p:pic>
        <p:nvPicPr>
          <p:cNvPr id="5" name="Picture 4">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562100"/>
            <a:ext cx="10972800" cy="4564064"/>
          </a:xfrm>
        </p:spPr>
        <p:txBody>
          <a:bodyPr>
            <a:normAutofit fontScale="92500" lnSpcReduction="10000"/>
          </a:bodyPr>
          <a:lstStyle/>
          <a:p>
            <a:pPr algn="just">
              <a:buFont typeface="Wingdings" pitchFamily="2" charset="2"/>
              <a:buChar char="Ø"/>
            </a:pPr>
            <a:endParaRPr lang="en-US" sz="3400" dirty="0"/>
          </a:p>
          <a:p>
            <a:pPr algn="just">
              <a:buNone/>
            </a:pPr>
            <a:r>
              <a:rPr lang="en-US" sz="3400" dirty="0"/>
              <a:t>                  Abstract does not contain</a:t>
            </a:r>
          </a:p>
          <a:p>
            <a:pPr algn="just">
              <a:buNone/>
            </a:pPr>
            <a:r>
              <a:rPr lang="en-US" sz="3400" dirty="0"/>
              <a:t> </a:t>
            </a:r>
          </a:p>
          <a:p>
            <a:pPr algn="just">
              <a:buFont typeface="Wingdings" pitchFamily="2" charset="2"/>
              <a:buChar char="§"/>
            </a:pPr>
            <a:endParaRPr lang="en-US" sz="3400" dirty="0"/>
          </a:p>
          <a:p>
            <a:pPr algn="just">
              <a:buFont typeface="Wingdings" pitchFamily="2" charset="2"/>
              <a:buChar char="§"/>
            </a:pPr>
            <a:endParaRPr lang="en-US" sz="3400" dirty="0"/>
          </a:p>
          <a:p>
            <a:pPr algn="just">
              <a:buFont typeface="Wingdings" pitchFamily="2" charset="2"/>
              <a:buChar char="§"/>
            </a:pPr>
            <a:r>
              <a:rPr lang="en-US" sz="3400" dirty="0"/>
              <a:t>References to tables or figures </a:t>
            </a:r>
          </a:p>
          <a:p>
            <a:pPr algn="just">
              <a:buFont typeface="Wingdings" pitchFamily="2" charset="2"/>
              <a:buChar char="§"/>
            </a:pPr>
            <a:r>
              <a:rPr lang="en-US" sz="3400" dirty="0"/>
              <a:t>Abbreviations or acronyms </a:t>
            </a:r>
          </a:p>
          <a:p>
            <a:pPr algn="just">
              <a:buFont typeface="Wingdings" pitchFamily="2" charset="2"/>
              <a:buChar char="§"/>
            </a:pPr>
            <a:r>
              <a:rPr lang="en-US" sz="3400" dirty="0"/>
              <a:t>References to literature cited </a:t>
            </a:r>
          </a:p>
          <a:p>
            <a:pPr algn="just">
              <a:buFont typeface="Wingdings" pitchFamily="2" charset="2"/>
              <a:buChar char="§"/>
            </a:pPr>
            <a:r>
              <a:rPr lang="en-US" sz="3400" dirty="0"/>
              <a:t>Information or conclusions not in the paper</a:t>
            </a:r>
          </a:p>
          <a:p>
            <a:pPr>
              <a:buFont typeface="Wingdings" pitchFamily="2" charset="2"/>
              <a:buChar char="§"/>
            </a:pPr>
            <a:endParaRPr lang="en-US" dirty="0"/>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730500"/>
            <a:ext cx="10972800" cy="3395664"/>
          </a:xfrm>
        </p:spPr>
        <p:txBody>
          <a:bodyPr>
            <a:noAutofit/>
          </a:bodyPr>
          <a:lstStyle/>
          <a:p>
            <a:pPr lvl="0">
              <a:buNone/>
            </a:pPr>
            <a:endParaRPr lang="en-US" sz="2800" b="1" dirty="0"/>
          </a:p>
          <a:p>
            <a:pPr>
              <a:buNone/>
            </a:pPr>
            <a:r>
              <a:rPr lang="en-US" sz="2800" dirty="0"/>
              <a:t>Introduction </a:t>
            </a:r>
          </a:p>
          <a:p>
            <a:pPr>
              <a:buNone/>
            </a:pPr>
            <a:r>
              <a:rPr lang="en-US" sz="2800" dirty="0"/>
              <a:t>The introduction should: </a:t>
            </a:r>
          </a:p>
          <a:p>
            <a:pPr>
              <a:buFont typeface="Wingdings" pitchFamily="2" charset="2"/>
              <a:buChar char="§"/>
            </a:pPr>
            <a:r>
              <a:rPr lang="en-US" sz="2800" dirty="0"/>
              <a:t>Show why the reader should find the paper of interest. </a:t>
            </a:r>
          </a:p>
          <a:p>
            <a:pPr>
              <a:buFont typeface="Wingdings" pitchFamily="2" charset="2"/>
              <a:buChar char="§"/>
            </a:pPr>
            <a:r>
              <a:rPr lang="en-US" sz="2800" dirty="0"/>
              <a:t>It gives a quick idea of the topics of the literature review. </a:t>
            </a:r>
          </a:p>
          <a:p>
            <a:pPr>
              <a:buFont typeface="Wingdings" pitchFamily="2" charset="2"/>
              <a:buChar char="§"/>
            </a:pPr>
            <a:r>
              <a:rPr lang="en-US" sz="2800" dirty="0"/>
              <a:t>Give the background the reader needs to understand and judge the paper. </a:t>
            </a:r>
          </a:p>
          <a:p>
            <a:pPr>
              <a:buNone/>
            </a:pPr>
            <a:endParaRPr lang="en-US" sz="2400" dirty="0"/>
          </a:p>
          <a:p>
            <a:pPr>
              <a:buNone/>
            </a:pPr>
            <a:r>
              <a:rPr lang="en-US" sz="2400" dirty="0"/>
              <a:t>.</a:t>
            </a:r>
          </a:p>
          <a:p>
            <a:endParaRPr lang="en-US" sz="2400" dirty="0"/>
          </a:p>
        </p:txBody>
      </p:sp>
      <p:sp>
        <p:nvSpPr>
          <p:cNvPr id="4" name="Rectangle 3"/>
          <p:cNvSpPr/>
          <p:nvPr/>
        </p:nvSpPr>
        <p:spPr>
          <a:xfrm>
            <a:off x="2616200" y="914400"/>
            <a:ext cx="4492819" cy="646331"/>
          </a:xfrm>
          <a:prstGeom prst="rect">
            <a:avLst/>
          </a:prstGeom>
        </p:spPr>
        <p:txBody>
          <a:bodyPr wrap="square">
            <a:spAutoFit/>
          </a:bodyPr>
          <a:lstStyle/>
          <a:p>
            <a:pPr lvl="0">
              <a:buNone/>
            </a:pPr>
            <a:r>
              <a:rPr lang="en-US" b="1" dirty="0">
                <a:solidFill>
                  <a:srgbClr val="C00000"/>
                </a:solidFill>
              </a:rPr>
              <a:t>             </a:t>
            </a:r>
            <a:r>
              <a:rPr lang="en-US" sz="3600" b="1" dirty="0"/>
              <a:t>Text/content  </a:t>
            </a:r>
            <a:endParaRPr lang="en-US" sz="3600" dirty="0"/>
          </a:p>
        </p:txBody>
      </p:sp>
      <p:pic>
        <p:nvPicPr>
          <p:cNvPr id="5" name="Picture 4">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489200"/>
            <a:ext cx="10972800" cy="3636964"/>
          </a:xfrm>
        </p:spPr>
        <p:txBody>
          <a:bodyPr>
            <a:normAutofit/>
          </a:bodyPr>
          <a:lstStyle/>
          <a:p>
            <a:pPr>
              <a:buFont typeface="Wingdings" pitchFamily="2" charset="2"/>
              <a:buChar char="Ø"/>
            </a:pPr>
            <a:endParaRPr lang="en-US" dirty="0"/>
          </a:p>
          <a:p>
            <a:pPr>
              <a:buFont typeface="Wingdings" pitchFamily="2" charset="2"/>
              <a:buChar char="§"/>
            </a:pPr>
            <a:r>
              <a:rPr lang="en-US" dirty="0"/>
              <a:t>Define the nature and extent of the problems studied </a:t>
            </a:r>
          </a:p>
          <a:p>
            <a:pPr>
              <a:buFont typeface="Wingdings" pitchFamily="2" charset="2"/>
              <a:buChar char="§"/>
            </a:pPr>
            <a:r>
              <a:rPr lang="en-US" dirty="0"/>
              <a:t>Explain the objectives and methods of investigation</a:t>
            </a:r>
            <a:r>
              <a:rPr lang="en-US" sz="2800" dirty="0"/>
              <a:t> </a:t>
            </a:r>
          </a:p>
          <a:p>
            <a:pPr>
              <a:buFont typeface="Wingdings" pitchFamily="2" charset="2"/>
              <a:buChar char="§"/>
            </a:pPr>
            <a:endParaRPr lang="en-US" dirty="0"/>
          </a:p>
          <a:p>
            <a:pPr>
              <a:buFont typeface="Wingdings" pitchFamily="2" charset="2"/>
              <a:buChar char="§"/>
            </a:pPr>
            <a:r>
              <a:rPr lang="en-US" dirty="0"/>
              <a:t>Define any special terms or abbreviations </a:t>
            </a:r>
          </a:p>
          <a:p>
            <a:pPr>
              <a:buFont typeface="Wingdings" pitchFamily="2" charset="2"/>
              <a:buChar char="§"/>
            </a:pPr>
            <a:r>
              <a:rPr lang="en-US" dirty="0"/>
              <a:t>You do not exceed two type written pages </a:t>
            </a:r>
          </a:p>
          <a:p>
            <a:pPr>
              <a:buFont typeface="Wingdings" pitchFamily="2" charset="2"/>
              <a:buChar char="§"/>
            </a:pPr>
            <a:endParaRPr lang="en-US" dirty="0"/>
          </a:p>
        </p:txBody>
      </p:sp>
      <p:pic>
        <p:nvPicPr>
          <p:cNvPr id="4" name="Picture 3">
            <a:extLst>
              <a:ext uri="{FF2B5EF4-FFF2-40B4-BE49-F238E27FC236}">
                <a16:creationId xmlns:a16="http://schemas.microsoft.com/office/drawing/2014/main" id="{0B46E13C-371B-CF87-F566-120D759C8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31419"/>
            <a:ext cx="1800200" cy="887055"/>
          </a:xfrm>
          <a:prstGeom prst="rect">
            <a:avLst/>
          </a:prstGeom>
        </p:spPr>
      </p:pic>
      <p:sp>
        <p:nvSpPr>
          <p:cNvPr id="5" name="Rectangle 4"/>
          <p:cNvSpPr/>
          <p:nvPr/>
        </p:nvSpPr>
        <p:spPr>
          <a:xfrm>
            <a:off x="2501901" y="1346200"/>
            <a:ext cx="4374418" cy="646331"/>
          </a:xfrm>
          <a:prstGeom prst="rect">
            <a:avLst/>
          </a:prstGeom>
        </p:spPr>
        <p:txBody>
          <a:bodyPr wrap="square">
            <a:spAutoFit/>
          </a:bodyPr>
          <a:lstStyle/>
          <a:p>
            <a:pPr lvl="0">
              <a:buNone/>
            </a:pPr>
            <a:r>
              <a:rPr lang="en-US" sz="3600" dirty="0"/>
              <a:t>Text/content  </a:t>
            </a:r>
          </a:p>
        </p:txBody>
      </p:sp>
    </p:spTree>
  </p:cSld>
  <p:clrMapOvr>
    <a:masterClrMapping/>
  </p:clrMapOvr>
</p:sld>
</file>

<file path=ppt/theme/theme1.xml><?xml version="1.0" encoding="utf-8"?>
<a:theme xmlns:a="http://schemas.openxmlformats.org/drawingml/2006/main" name="Cover and End Slide Master">
  <a:themeElements>
    <a:clrScheme name="Stock">
      <a:dk1>
        <a:sysClr val="windowText" lastClr="000000"/>
      </a:dk1>
      <a:lt1>
        <a:sysClr val="window" lastClr="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STOCK">
      <a:dk1>
        <a:sysClr val="windowText" lastClr="000000"/>
      </a:dk1>
      <a:lt1>
        <a:sysClr val="window" lastClr="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15209</TotalTime>
  <Words>5984</Words>
  <Application>Microsoft Office PowerPoint</Application>
  <PresentationFormat>Widescreen</PresentationFormat>
  <Paragraphs>680</Paragraphs>
  <Slides>122</Slides>
  <Notes>0</Notes>
  <HiddenSlides>0</HiddenSlides>
  <MMClips>0</MMClips>
  <ScaleCrop>false</ScaleCrop>
  <HeadingPairs>
    <vt:vector size="4" baseType="variant">
      <vt:variant>
        <vt:lpstr>Theme</vt:lpstr>
      </vt:variant>
      <vt:variant>
        <vt:i4>3</vt:i4>
      </vt:variant>
      <vt:variant>
        <vt:lpstr>Slide Titles</vt:lpstr>
      </vt:variant>
      <vt:variant>
        <vt:i4>122</vt:i4>
      </vt:variant>
    </vt:vector>
  </HeadingPairs>
  <TitlesOfParts>
    <vt:vector size="125" baseType="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Difference between CV and Resume</vt:lpstr>
      <vt:lpstr>TYPES OF RESUME </vt:lpstr>
      <vt:lpstr>Chronological </vt:lpstr>
      <vt:lpstr>Functional</vt:lpstr>
      <vt:lpstr>Hybrid/Combination</vt:lpstr>
      <vt:lpstr>Electronic Resume</vt:lpstr>
      <vt:lpstr>Resume Making</vt:lpstr>
      <vt:lpstr>The main sections of the resume are as following:</vt:lpstr>
      <vt:lpstr>Guidelines for Writing Good Resume:</vt:lpstr>
      <vt:lpstr>PowerPoint Presentation</vt:lpstr>
      <vt:lpstr>Interview</vt:lpstr>
      <vt:lpstr>PowerPoint Presentation</vt:lpstr>
      <vt:lpstr>Interview</vt:lpstr>
      <vt:lpstr>Depending on the objective and nature, interview can be categorized into the following types:  </vt:lpstr>
      <vt:lpstr>Interview Types to be…. Contd.  </vt:lpstr>
      <vt:lpstr>                    Job Interview Types</vt:lpstr>
      <vt:lpstr> Campus Interview</vt:lpstr>
      <vt:lpstr> On-site Interview</vt:lpstr>
      <vt:lpstr>Telephonic Interview</vt:lpstr>
      <vt:lpstr>Video conferencing Interview</vt:lpstr>
      <vt:lpstr>Persuasive Interview  </vt:lpstr>
      <vt:lpstr>Evaluation Interview</vt:lpstr>
      <vt:lpstr>Conflict-Resolution Interview</vt:lpstr>
      <vt:lpstr>Termination Interview</vt:lpstr>
      <vt:lpstr>Information Interview</vt:lpstr>
      <vt:lpstr>Exit Interview</vt:lpstr>
      <vt:lpstr>Counseling Interview</vt:lpstr>
      <vt:lpstr>Disciplinary interview</vt:lpstr>
      <vt:lpstr>Media Interview</vt:lpstr>
      <vt:lpstr>Top Five Skills Your Interviewer is Looking For:  </vt:lpstr>
      <vt:lpstr>PowerPoint Presentation</vt:lpstr>
      <vt:lpstr>Group Discussion   Definition   </vt:lpstr>
      <vt:lpstr>OBJECTIVES OF GD</vt:lpstr>
      <vt:lpstr>PowerPoint Presentation</vt:lpstr>
      <vt:lpstr>Types of GD</vt:lpstr>
      <vt:lpstr> Brainstorming </vt:lpstr>
      <vt:lpstr>Steps of Brain Storming Technique</vt:lpstr>
      <vt:lpstr>Nominal group technique</vt:lpstr>
      <vt:lpstr>Steps for Nominal Technique</vt:lpstr>
      <vt:lpstr>Limitations of Nominal Group Technique</vt:lpstr>
      <vt:lpstr>The Delphi method</vt:lpstr>
      <vt:lpstr>Steps of Delphi Technique</vt:lpstr>
      <vt:lpstr>Candidate is assessed on:</vt:lpstr>
      <vt:lpstr>Methods of GD</vt:lpstr>
      <vt:lpstr>                      Do’s of GD </vt:lpstr>
      <vt:lpstr>                      Don’ts of GD</vt:lpstr>
      <vt:lpstr>CoEEE</vt:lpstr>
      <vt:lpstr>                Job Profile Assignment</vt:lpstr>
      <vt:lpstr>Role and Pu     How To Write An Effective Job Profile? o of Communication</vt:lpstr>
      <vt:lpstr>Role and Pu     How To Write An Effective Job Profile? o of Communication</vt:lpstr>
      <vt:lpstr>Role and PuHow To Write An Effective Job Profile? o of Communication</vt:lpstr>
      <vt:lpstr>Role Importance Of Writing A Job Profile  o of Communication</vt:lpstr>
      <vt:lpstr>How to do job profiling</vt:lpstr>
      <vt:lpstr>Role and PWhat Are The Elements Of A Job Profile?  o of Communication</vt:lpstr>
      <vt:lpstr>Role and Pu     of CoWhat Are The Elements Of A Job Profile?  mmunication</vt:lpstr>
      <vt:lpstr>Role and Pu    What Are The Elements Of A Job Profile?  f Communication</vt:lpstr>
      <vt:lpstr>RoleWhat is the average length of a job profile? f Communication</vt:lpstr>
      <vt:lpstr>PowerPoint Presentation</vt:lpstr>
      <vt:lpstr>Communication &amp; Networking</vt:lpstr>
      <vt:lpstr>What is networking and relationship building? </vt:lpstr>
      <vt:lpstr>PowerPoint Presentation</vt:lpstr>
      <vt:lpstr>PowerPoint Presentation</vt:lpstr>
      <vt:lpstr>PowerPoint Presentation</vt:lpstr>
      <vt:lpstr>How to connect with LinkedIn?</vt:lpstr>
      <vt:lpstr>PowerPoint Presentation</vt:lpstr>
      <vt:lpstr>Building relationships through communication </vt:lpstr>
      <vt:lpstr>Communication and Collaboration</vt:lpstr>
      <vt:lpstr>Six Ways to Make Connections</vt:lpstr>
      <vt:lpstr>Identifying and Building Meaningful Connections</vt:lpstr>
      <vt:lpstr>Establishing Genuine And Meaningful Connections </vt:lpstr>
      <vt:lpstr>Communication With Your Connection </vt:lpstr>
      <vt:lpstr>Appropriate Etiquette </vt:lpstr>
      <vt:lpstr>Collaboration And Teamwork  </vt:lpstr>
      <vt:lpstr>Maintaining Relationships </vt:lpstr>
      <vt:lpstr>Conclusion  </vt:lpstr>
      <vt:lpstr>PowerPoint Presentation</vt:lpstr>
      <vt:lpstr>What is a Statement of Purpose or an SOP? </vt:lpstr>
      <vt:lpstr>Why is an SOP important? </vt:lpstr>
      <vt:lpstr>What makes a good SOP? </vt:lpstr>
      <vt:lpstr>What is the basic format of an SOP? </vt:lpstr>
      <vt:lpstr>Format of an SOP</vt:lpstr>
      <vt:lpstr>Format of an SOP Cont……..</vt:lpstr>
      <vt:lpstr>Tips for writing a good SOP or Statement of Purpose </vt:lpstr>
      <vt:lpstr>Seminar and Conference</vt:lpstr>
      <vt:lpstr>Seminar and Conference………………contd.</vt:lpstr>
      <vt:lpstr>Seminar </vt:lpstr>
      <vt:lpstr>PowerPoint Presentation</vt:lpstr>
      <vt:lpstr>PowerPoint Presentation</vt:lpstr>
      <vt:lpstr>Elements of Seminar Paper </vt:lpstr>
      <vt:lpstr>Elements of Seminar Paper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Research Ethics</vt:lpstr>
      <vt:lpstr>PowerPoint Presentation</vt:lpstr>
      <vt:lpstr>PowerPoint Presentation</vt:lpstr>
      <vt:lpstr>PowerPoint Presentation</vt:lpstr>
      <vt:lpstr>Expert Technical Lecture &amp; Theme Clarity</vt:lpstr>
      <vt:lpstr>Introduction</vt:lpstr>
      <vt:lpstr>Advantages &amp; Disadvantages</vt:lpstr>
      <vt:lpstr>Types</vt:lpstr>
      <vt:lpstr>Delivering a Technical Lecture</vt:lpstr>
      <vt:lpstr>Pre-requisites</vt:lpstr>
      <vt:lpstr>Achieve Theme Clarity through</vt:lpstr>
      <vt:lpstr>Theme Clarity</vt:lpstr>
      <vt:lpstr>Structural Clarity</vt:lpstr>
      <vt:lpstr>Stylistic Clarity</vt:lpstr>
      <vt:lpstr>Contextual Clarity</vt:lpstr>
      <vt:lpstr>                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919873884727</cp:lastModifiedBy>
  <cp:revision>244</cp:revision>
  <dcterms:created xsi:type="dcterms:W3CDTF">2018-04-24T17:14:44Z</dcterms:created>
  <dcterms:modified xsi:type="dcterms:W3CDTF">2024-05-03T15:26:59Z</dcterms:modified>
</cp:coreProperties>
</file>